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73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637989-57DF-4680-92CB-5DCAF013AD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F535C9C-E72E-4689-BE4E-9C1AD04797CE}">
      <dgm:prSet phldrT="[Text]" custT="1"/>
      <dgm:spPr/>
      <dgm:t>
        <a:bodyPr/>
        <a:lstStyle/>
        <a:p>
          <a:r>
            <a:rPr lang="es-ES" sz="1800" dirty="0" smtClean="0"/>
            <a:t>1. Do I </a:t>
          </a:r>
          <a:r>
            <a:rPr lang="es-ES" sz="1800" dirty="0" err="1" smtClean="0"/>
            <a:t>know</a:t>
          </a:r>
          <a:r>
            <a:rPr lang="es-ES" sz="1800" dirty="0" smtClean="0"/>
            <a:t> my </a:t>
          </a:r>
          <a:r>
            <a:rPr lang="es-ES" sz="1800" dirty="0" smtClean="0">
              <a:solidFill>
                <a:schemeClr val="bg2"/>
              </a:solidFill>
            </a:rPr>
            <a:t>LEARNING STYLE</a:t>
          </a:r>
          <a:r>
            <a:rPr lang="es-ES" sz="1800" dirty="0" smtClean="0"/>
            <a:t>?</a:t>
          </a:r>
          <a:endParaRPr lang="es-ES" sz="1800" dirty="0"/>
        </a:p>
      </dgm:t>
    </dgm:pt>
    <dgm:pt modelId="{7F3482AE-845B-4B55-AEC4-53D2E7F69D70}" type="parTrans" cxnId="{FA064C6D-CD08-40D3-B539-239346518531}">
      <dgm:prSet/>
      <dgm:spPr/>
      <dgm:t>
        <a:bodyPr/>
        <a:lstStyle/>
        <a:p>
          <a:endParaRPr lang="es-ES"/>
        </a:p>
      </dgm:t>
    </dgm:pt>
    <dgm:pt modelId="{1D0F6B25-EF26-45CE-982F-287322D4DAB2}" type="sibTrans" cxnId="{FA064C6D-CD08-40D3-B539-239346518531}">
      <dgm:prSet/>
      <dgm:spPr/>
      <dgm:t>
        <a:bodyPr/>
        <a:lstStyle/>
        <a:p>
          <a:endParaRPr lang="es-ES"/>
        </a:p>
      </dgm:t>
    </dgm:pt>
    <dgm:pt modelId="{8DA6723A-276E-40F0-84DA-395FF85933B5}">
      <dgm:prSet phldrT="[Text]" custT="1"/>
      <dgm:spPr/>
      <dgm:t>
        <a:bodyPr/>
        <a:lstStyle/>
        <a:p>
          <a:r>
            <a:rPr lang="es-ES" sz="1800" dirty="0" smtClean="0"/>
            <a:t>2. Do I </a:t>
          </a:r>
          <a:r>
            <a:rPr lang="es-ES" sz="1800" dirty="0" err="1" smtClean="0"/>
            <a:t>know</a:t>
          </a:r>
          <a:r>
            <a:rPr lang="es-ES" sz="1800" dirty="0" smtClean="0"/>
            <a:t> </a:t>
          </a:r>
          <a:r>
            <a:rPr lang="es-ES" sz="1800" dirty="0" err="1" smtClean="0"/>
            <a:t>how</a:t>
          </a:r>
          <a:r>
            <a:rPr lang="es-ES" sz="1800" dirty="0" smtClean="0"/>
            <a:t> my </a:t>
          </a:r>
          <a:r>
            <a:rPr lang="es-ES" sz="1800" dirty="0" smtClean="0">
              <a:solidFill>
                <a:schemeClr val="bg2"/>
              </a:solidFill>
            </a:rPr>
            <a:t>GROUP</a:t>
          </a:r>
          <a:r>
            <a:rPr lang="es-ES" sz="1800" dirty="0" smtClean="0"/>
            <a:t> </a:t>
          </a:r>
          <a:r>
            <a:rPr lang="es-ES" sz="1800" dirty="0" err="1" smtClean="0"/>
            <a:t>works</a:t>
          </a:r>
          <a:r>
            <a:rPr lang="es-ES" sz="1800" dirty="0" smtClean="0"/>
            <a:t>?</a:t>
          </a:r>
          <a:endParaRPr lang="es-ES" sz="1800" dirty="0"/>
        </a:p>
      </dgm:t>
    </dgm:pt>
    <dgm:pt modelId="{CA1B5979-BDE5-4345-BB6C-0B9EB5D09782}" type="parTrans" cxnId="{517D54EC-EFBF-4C55-ACD3-CED259AA5FD7}">
      <dgm:prSet/>
      <dgm:spPr/>
      <dgm:t>
        <a:bodyPr/>
        <a:lstStyle/>
        <a:p>
          <a:endParaRPr lang="es-ES"/>
        </a:p>
      </dgm:t>
    </dgm:pt>
    <dgm:pt modelId="{E90D3D4E-D7F2-4C47-901C-E8C29D259D3C}" type="sibTrans" cxnId="{517D54EC-EFBF-4C55-ACD3-CED259AA5FD7}">
      <dgm:prSet/>
      <dgm:spPr/>
      <dgm:t>
        <a:bodyPr/>
        <a:lstStyle/>
        <a:p>
          <a:endParaRPr lang="es-ES"/>
        </a:p>
      </dgm:t>
    </dgm:pt>
    <dgm:pt modelId="{7A127A15-82F7-45FF-B5B5-CF6E148AA273}">
      <dgm:prSet phldrT="[Text]" custT="1"/>
      <dgm:spPr/>
      <dgm:t>
        <a:bodyPr/>
        <a:lstStyle/>
        <a:p>
          <a:r>
            <a:rPr lang="es-ES" sz="1800" dirty="0" smtClean="0"/>
            <a:t>3. Do I </a:t>
          </a:r>
          <a:r>
            <a:rPr lang="es-ES" sz="1800" dirty="0" err="1" smtClean="0"/>
            <a:t>know</a:t>
          </a:r>
          <a:r>
            <a:rPr lang="es-ES" sz="1800" dirty="0" smtClean="0"/>
            <a:t> </a:t>
          </a:r>
          <a:r>
            <a:rPr lang="es-ES" sz="1800" dirty="0" err="1" smtClean="0"/>
            <a:t>the</a:t>
          </a:r>
          <a:r>
            <a:rPr lang="es-ES" sz="1800" dirty="0" smtClean="0"/>
            <a:t> </a:t>
          </a:r>
          <a:r>
            <a:rPr lang="es-ES" sz="1800" dirty="0" smtClean="0">
              <a:solidFill>
                <a:schemeClr val="bg2"/>
              </a:solidFill>
            </a:rPr>
            <a:t>TASKS</a:t>
          </a:r>
          <a:r>
            <a:rPr lang="es-ES" sz="1800" dirty="0" smtClean="0"/>
            <a:t> I </a:t>
          </a:r>
          <a:r>
            <a:rPr lang="es-ES" sz="1800" dirty="0" err="1" smtClean="0"/>
            <a:t>have</a:t>
          </a:r>
          <a:r>
            <a:rPr lang="es-ES" sz="1800" dirty="0" smtClean="0"/>
            <a:t> </a:t>
          </a:r>
          <a:r>
            <a:rPr lang="es-ES" sz="1800" dirty="0" err="1" smtClean="0"/>
            <a:t>to</a:t>
          </a:r>
          <a:r>
            <a:rPr lang="es-ES" sz="1800" dirty="0" smtClean="0"/>
            <a:t> do in </a:t>
          </a:r>
          <a:r>
            <a:rPr lang="es-ES" sz="1800" dirty="0" err="1" smtClean="0"/>
            <a:t>order</a:t>
          </a:r>
          <a:r>
            <a:rPr lang="es-ES" sz="1800" dirty="0" smtClean="0"/>
            <a:t> </a:t>
          </a:r>
          <a:r>
            <a:rPr lang="es-ES" sz="1800" dirty="0" err="1" smtClean="0"/>
            <a:t>to</a:t>
          </a:r>
          <a:r>
            <a:rPr lang="es-ES" sz="1800" dirty="0" smtClean="0"/>
            <a:t> </a:t>
          </a:r>
          <a:r>
            <a:rPr lang="es-ES" sz="1800" dirty="0" err="1" smtClean="0"/>
            <a:t>learn</a:t>
          </a:r>
          <a:r>
            <a:rPr lang="es-ES" sz="1800" dirty="0" smtClean="0"/>
            <a:t>?</a:t>
          </a:r>
          <a:endParaRPr lang="es-ES" sz="1800" dirty="0"/>
        </a:p>
      </dgm:t>
    </dgm:pt>
    <dgm:pt modelId="{66B3D48C-77B9-4A42-BD13-98C3C7248B20}" type="parTrans" cxnId="{87141EA1-796F-4A0A-8A03-0395B624D35C}">
      <dgm:prSet/>
      <dgm:spPr/>
      <dgm:t>
        <a:bodyPr/>
        <a:lstStyle/>
        <a:p>
          <a:endParaRPr lang="es-ES"/>
        </a:p>
      </dgm:t>
    </dgm:pt>
    <dgm:pt modelId="{1AA324A6-278B-472F-BB90-4C2BF0973F60}" type="sibTrans" cxnId="{87141EA1-796F-4A0A-8A03-0395B624D35C}">
      <dgm:prSet/>
      <dgm:spPr/>
      <dgm:t>
        <a:bodyPr/>
        <a:lstStyle/>
        <a:p>
          <a:endParaRPr lang="es-ES"/>
        </a:p>
      </dgm:t>
    </dgm:pt>
    <dgm:pt modelId="{EA0162B8-D1DB-4A81-A9D5-D284E1C6FB12}">
      <dgm:prSet custT="1"/>
      <dgm:spPr/>
      <dgm:t>
        <a:bodyPr/>
        <a:lstStyle/>
        <a:p>
          <a:r>
            <a:rPr lang="es-ES" sz="1800" dirty="0" smtClean="0"/>
            <a:t>4. Do I </a:t>
          </a:r>
          <a:r>
            <a:rPr lang="es-ES" sz="1800" dirty="0" err="1" smtClean="0"/>
            <a:t>know</a:t>
          </a:r>
          <a:r>
            <a:rPr lang="es-ES" sz="1800" dirty="0" smtClean="0"/>
            <a:t> </a:t>
          </a:r>
          <a:r>
            <a:rPr lang="es-ES" sz="1800" dirty="0" smtClean="0">
              <a:solidFill>
                <a:schemeClr val="bg2"/>
              </a:solidFill>
            </a:rPr>
            <a:t>HOW TO LEARN </a:t>
          </a:r>
          <a:r>
            <a:rPr lang="es-ES" sz="1800" dirty="0" err="1" smtClean="0"/>
            <a:t>other</a:t>
          </a:r>
          <a:r>
            <a:rPr lang="es-ES" sz="1800" dirty="0" smtClean="0"/>
            <a:t> </a:t>
          </a:r>
          <a:r>
            <a:rPr lang="es-ES" sz="1800" dirty="0" err="1" smtClean="0"/>
            <a:t>languages</a:t>
          </a:r>
          <a:r>
            <a:rPr lang="es-ES" sz="1800" dirty="0" smtClean="0"/>
            <a:t>?</a:t>
          </a:r>
          <a:endParaRPr lang="es-ES" sz="1800" dirty="0"/>
        </a:p>
      </dgm:t>
    </dgm:pt>
    <dgm:pt modelId="{3F3AE5A9-36D5-48F3-ADEB-ACF6DB7A2986}" type="parTrans" cxnId="{C6340132-C926-435E-8E29-4EFAF657CA97}">
      <dgm:prSet/>
      <dgm:spPr/>
      <dgm:t>
        <a:bodyPr/>
        <a:lstStyle/>
        <a:p>
          <a:endParaRPr lang="es-ES"/>
        </a:p>
      </dgm:t>
    </dgm:pt>
    <dgm:pt modelId="{28B17588-48E9-4D95-81A0-DC8BA21B5997}" type="sibTrans" cxnId="{C6340132-C926-435E-8E29-4EFAF657CA97}">
      <dgm:prSet/>
      <dgm:spPr/>
      <dgm:t>
        <a:bodyPr/>
        <a:lstStyle/>
        <a:p>
          <a:endParaRPr lang="es-ES"/>
        </a:p>
      </dgm:t>
    </dgm:pt>
    <dgm:pt modelId="{C07E7ADC-1DA8-4B31-A969-E544FC7F9BEF}">
      <dgm:prSet custT="1"/>
      <dgm:spPr/>
      <dgm:t>
        <a:bodyPr/>
        <a:lstStyle/>
        <a:p>
          <a:r>
            <a:rPr lang="es-ES" sz="1800" dirty="0" smtClean="0"/>
            <a:t>5. Do I </a:t>
          </a:r>
          <a:r>
            <a:rPr lang="es-ES" sz="1800" dirty="0" err="1" smtClean="0"/>
            <a:t>know</a:t>
          </a:r>
          <a:r>
            <a:rPr lang="es-ES" sz="1800" dirty="0" smtClean="0"/>
            <a:t> </a:t>
          </a:r>
          <a:r>
            <a:rPr lang="es-ES" sz="1800" dirty="0" err="1" smtClean="0"/>
            <a:t>the</a:t>
          </a:r>
          <a:r>
            <a:rPr lang="es-ES" sz="1800" dirty="0" smtClean="0"/>
            <a:t> </a:t>
          </a:r>
          <a:r>
            <a:rPr lang="es-ES" sz="1800" dirty="0" smtClean="0">
              <a:solidFill>
                <a:schemeClr val="bg2"/>
              </a:solidFill>
            </a:rPr>
            <a:t>STRATEGIES</a:t>
          </a:r>
          <a:r>
            <a:rPr lang="es-ES" sz="1800" dirty="0" smtClean="0"/>
            <a:t> I </a:t>
          </a:r>
          <a:r>
            <a:rPr lang="es-ES" sz="1800" dirty="0" err="1" smtClean="0"/>
            <a:t>need</a:t>
          </a:r>
          <a:r>
            <a:rPr lang="es-ES" sz="1800" dirty="0" smtClean="0"/>
            <a:t> in </a:t>
          </a:r>
          <a:r>
            <a:rPr lang="es-ES" sz="1800" dirty="0" err="1" smtClean="0"/>
            <a:t>order</a:t>
          </a:r>
          <a:r>
            <a:rPr lang="es-ES" sz="1800" dirty="0" smtClean="0"/>
            <a:t> </a:t>
          </a:r>
          <a:r>
            <a:rPr lang="es-ES" sz="1800" dirty="0" err="1" smtClean="0"/>
            <a:t>to</a:t>
          </a:r>
          <a:r>
            <a:rPr lang="es-ES" sz="1800" dirty="0" smtClean="0"/>
            <a:t> </a:t>
          </a:r>
          <a:r>
            <a:rPr lang="es-ES" sz="1800" dirty="0" err="1" smtClean="0"/>
            <a:t>learn</a:t>
          </a:r>
          <a:r>
            <a:rPr lang="es-ES" sz="1800" dirty="0" smtClean="0"/>
            <a:t> more </a:t>
          </a:r>
          <a:r>
            <a:rPr lang="es-ES" sz="1800" dirty="0" err="1" smtClean="0"/>
            <a:t>efficiently</a:t>
          </a:r>
          <a:r>
            <a:rPr lang="es-ES" sz="1800" dirty="0" smtClean="0"/>
            <a:t>?</a:t>
          </a:r>
          <a:endParaRPr lang="es-ES" sz="1500" dirty="0"/>
        </a:p>
      </dgm:t>
    </dgm:pt>
    <dgm:pt modelId="{8E297A99-9D3B-44DF-BB18-F921748D408B}" type="parTrans" cxnId="{FB311275-6129-416D-B012-AB6F4004B9A1}">
      <dgm:prSet/>
      <dgm:spPr/>
      <dgm:t>
        <a:bodyPr/>
        <a:lstStyle/>
        <a:p>
          <a:endParaRPr lang="es-ES"/>
        </a:p>
      </dgm:t>
    </dgm:pt>
    <dgm:pt modelId="{8CB95A2D-3DB9-436F-A604-89C52B733B65}" type="sibTrans" cxnId="{FB311275-6129-416D-B012-AB6F4004B9A1}">
      <dgm:prSet/>
      <dgm:spPr/>
      <dgm:t>
        <a:bodyPr/>
        <a:lstStyle/>
        <a:p>
          <a:endParaRPr lang="es-ES"/>
        </a:p>
      </dgm:t>
    </dgm:pt>
    <dgm:pt modelId="{837C83CD-BF35-4AFE-BA4A-2C962AD091B9}">
      <dgm:prSet custT="1"/>
      <dgm:spPr/>
      <dgm:t>
        <a:bodyPr/>
        <a:lstStyle/>
        <a:p>
          <a:r>
            <a:rPr lang="es-ES" sz="1800" dirty="0" smtClean="0"/>
            <a:t>6. Do I </a:t>
          </a:r>
          <a:r>
            <a:rPr lang="es-ES" sz="1800" dirty="0" err="1" smtClean="0"/>
            <a:t>know</a:t>
          </a:r>
          <a:r>
            <a:rPr lang="es-ES" sz="1800" dirty="0" smtClean="0"/>
            <a:t> </a:t>
          </a:r>
          <a:r>
            <a:rPr lang="es-ES" sz="1800" dirty="0" smtClean="0">
              <a:solidFill>
                <a:schemeClr val="bg2"/>
              </a:solidFill>
            </a:rPr>
            <a:t>WHEN</a:t>
          </a:r>
          <a:r>
            <a:rPr lang="es-ES" sz="1800" dirty="0" smtClean="0"/>
            <a:t> and </a:t>
          </a:r>
          <a:r>
            <a:rPr lang="es-ES" sz="1800" dirty="0" smtClean="0">
              <a:solidFill>
                <a:schemeClr val="bg2"/>
              </a:solidFill>
            </a:rPr>
            <a:t>WHY</a:t>
          </a:r>
          <a:r>
            <a:rPr lang="es-ES" sz="1800" dirty="0" smtClean="0"/>
            <a:t> </a:t>
          </a:r>
          <a:r>
            <a:rPr lang="es-ES" sz="1800" dirty="0" err="1" smtClean="0"/>
            <a:t>to</a:t>
          </a:r>
          <a:r>
            <a:rPr lang="es-ES" sz="1800" dirty="0" smtClean="0"/>
            <a:t> use </a:t>
          </a:r>
          <a:r>
            <a:rPr lang="es-ES" sz="1800" dirty="0" err="1" smtClean="0"/>
            <a:t>those</a:t>
          </a:r>
          <a:r>
            <a:rPr lang="es-ES" sz="1800" dirty="0" smtClean="0"/>
            <a:t> </a:t>
          </a:r>
          <a:r>
            <a:rPr lang="es-ES" sz="1800" dirty="0" err="1" smtClean="0"/>
            <a:t>strategies</a:t>
          </a:r>
          <a:r>
            <a:rPr lang="es-ES" sz="1800" dirty="0" smtClean="0"/>
            <a:t>? </a:t>
          </a:r>
          <a:endParaRPr lang="es-ES" sz="1800" dirty="0"/>
        </a:p>
      </dgm:t>
    </dgm:pt>
    <dgm:pt modelId="{CC980E25-B181-4628-8660-8B4B489B7F7D}" type="parTrans" cxnId="{09B29348-9DBC-4AD2-BF77-A271F6322E28}">
      <dgm:prSet/>
      <dgm:spPr/>
      <dgm:t>
        <a:bodyPr/>
        <a:lstStyle/>
        <a:p>
          <a:endParaRPr lang="es-ES"/>
        </a:p>
      </dgm:t>
    </dgm:pt>
    <dgm:pt modelId="{88A98280-B4FB-4E49-91BC-19E9D07A8ECB}" type="sibTrans" cxnId="{09B29348-9DBC-4AD2-BF77-A271F6322E28}">
      <dgm:prSet/>
      <dgm:spPr/>
      <dgm:t>
        <a:bodyPr/>
        <a:lstStyle/>
        <a:p>
          <a:endParaRPr lang="es-ES"/>
        </a:p>
      </dgm:t>
    </dgm:pt>
    <dgm:pt modelId="{54D1F9F8-5B3A-4282-923E-09F09395D628}" type="pres">
      <dgm:prSet presAssocID="{9F637989-57DF-4680-92CB-5DCAF013AD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2E00F2F-9F3E-4E1B-B487-9F88ED3A8C30}" type="pres">
      <dgm:prSet presAssocID="{8F535C9C-E72E-4689-BE4E-9C1AD04797CE}" presName="parentLin" presStyleCnt="0"/>
      <dgm:spPr/>
    </dgm:pt>
    <dgm:pt modelId="{59C03DF4-7FAF-441C-848F-C317D5B561CA}" type="pres">
      <dgm:prSet presAssocID="{8F535C9C-E72E-4689-BE4E-9C1AD04797CE}" presName="parentLeftMargin" presStyleLbl="node1" presStyleIdx="0" presStyleCnt="6"/>
      <dgm:spPr/>
      <dgm:t>
        <a:bodyPr/>
        <a:lstStyle/>
        <a:p>
          <a:endParaRPr lang="es-ES"/>
        </a:p>
      </dgm:t>
    </dgm:pt>
    <dgm:pt modelId="{72EE972B-9DD8-4A97-B2BC-82125ACC0429}" type="pres">
      <dgm:prSet presAssocID="{8F535C9C-E72E-4689-BE4E-9C1AD04797CE}" presName="parentText" presStyleLbl="node1" presStyleIdx="0" presStyleCnt="6" custScaleX="14176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E92702-4BB0-4A05-9451-58CF86ED80D5}" type="pres">
      <dgm:prSet presAssocID="{8F535C9C-E72E-4689-BE4E-9C1AD04797CE}" presName="negativeSpace" presStyleCnt="0"/>
      <dgm:spPr/>
    </dgm:pt>
    <dgm:pt modelId="{E9DCB0E1-363E-43DD-B832-C3738532F367}" type="pres">
      <dgm:prSet presAssocID="{8F535C9C-E72E-4689-BE4E-9C1AD04797CE}" presName="childText" presStyleLbl="conFgAcc1" presStyleIdx="0" presStyleCnt="6">
        <dgm:presLayoutVars>
          <dgm:bulletEnabled val="1"/>
        </dgm:presLayoutVars>
      </dgm:prSet>
      <dgm:spPr/>
    </dgm:pt>
    <dgm:pt modelId="{CBB1E5AD-5AE3-47C7-B2BA-6E543C4EE9F8}" type="pres">
      <dgm:prSet presAssocID="{1D0F6B25-EF26-45CE-982F-287322D4DAB2}" presName="spaceBetweenRectangles" presStyleCnt="0"/>
      <dgm:spPr/>
    </dgm:pt>
    <dgm:pt modelId="{2CBE97AA-7A44-4B49-88C1-2FF0F33E9E05}" type="pres">
      <dgm:prSet presAssocID="{8DA6723A-276E-40F0-84DA-395FF85933B5}" presName="parentLin" presStyleCnt="0"/>
      <dgm:spPr/>
    </dgm:pt>
    <dgm:pt modelId="{162F270C-B58A-427B-AB5E-8B3D7FC8A1DB}" type="pres">
      <dgm:prSet presAssocID="{8DA6723A-276E-40F0-84DA-395FF85933B5}" presName="parentLeftMargin" presStyleLbl="node1" presStyleIdx="0" presStyleCnt="6"/>
      <dgm:spPr/>
      <dgm:t>
        <a:bodyPr/>
        <a:lstStyle/>
        <a:p>
          <a:endParaRPr lang="es-ES"/>
        </a:p>
      </dgm:t>
    </dgm:pt>
    <dgm:pt modelId="{B496C1DB-4543-486D-9E25-F56858B61DE1}" type="pres">
      <dgm:prSet presAssocID="{8DA6723A-276E-40F0-84DA-395FF85933B5}" presName="parentText" presStyleLbl="node1" presStyleIdx="1" presStyleCnt="6" custScaleX="13855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029B1C-300F-4D3B-9A2A-A15D93C44CAC}" type="pres">
      <dgm:prSet presAssocID="{8DA6723A-276E-40F0-84DA-395FF85933B5}" presName="negativeSpace" presStyleCnt="0"/>
      <dgm:spPr/>
    </dgm:pt>
    <dgm:pt modelId="{677D7227-AEA4-43EC-B4A7-6CB231830DC1}" type="pres">
      <dgm:prSet presAssocID="{8DA6723A-276E-40F0-84DA-395FF85933B5}" presName="childText" presStyleLbl="conFgAcc1" presStyleIdx="1" presStyleCnt="6">
        <dgm:presLayoutVars>
          <dgm:bulletEnabled val="1"/>
        </dgm:presLayoutVars>
      </dgm:prSet>
      <dgm:spPr/>
    </dgm:pt>
    <dgm:pt modelId="{479B697F-D885-4FF6-8257-CAD8B909556A}" type="pres">
      <dgm:prSet presAssocID="{E90D3D4E-D7F2-4C47-901C-E8C29D259D3C}" presName="spaceBetweenRectangles" presStyleCnt="0"/>
      <dgm:spPr/>
    </dgm:pt>
    <dgm:pt modelId="{FBB314F9-6588-4EF9-B182-539B5A24E7F0}" type="pres">
      <dgm:prSet presAssocID="{7A127A15-82F7-45FF-B5B5-CF6E148AA273}" presName="parentLin" presStyleCnt="0"/>
      <dgm:spPr/>
    </dgm:pt>
    <dgm:pt modelId="{7ABF82B8-8578-4851-B6A3-1DA3349AA3E1}" type="pres">
      <dgm:prSet presAssocID="{7A127A15-82F7-45FF-B5B5-CF6E148AA273}" presName="parentLeftMargin" presStyleLbl="node1" presStyleIdx="1" presStyleCnt="6"/>
      <dgm:spPr/>
      <dgm:t>
        <a:bodyPr/>
        <a:lstStyle/>
        <a:p>
          <a:endParaRPr lang="es-ES"/>
        </a:p>
      </dgm:t>
    </dgm:pt>
    <dgm:pt modelId="{F6783BBC-38BD-426D-A408-C1E5BADED103}" type="pres">
      <dgm:prSet presAssocID="{7A127A15-82F7-45FF-B5B5-CF6E148AA273}" presName="parentText" presStyleLbl="node1" presStyleIdx="2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CBC0C5-52BF-4836-BECB-CF3DA60EF058}" type="pres">
      <dgm:prSet presAssocID="{7A127A15-82F7-45FF-B5B5-CF6E148AA273}" presName="negativeSpace" presStyleCnt="0"/>
      <dgm:spPr/>
    </dgm:pt>
    <dgm:pt modelId="{532D6421-DCE2-472D-ABDE-5220B73AD96E}" type="pres">
      <dgm:prSet presAssocID="{7A127A15-82F7-45FF-B5B5-CF6E148AA273}" presName="childText" presStyleLbl="conFgAcc1" presStyleIdx="2" presStyleCnt="6">
        <dgm:presLayoutVars>
          <dgm:bulletEnabled val="1"/>
        </dgm:presLayoutVars>
      </dgm:prSet>
      <dgm:spPr/>
    </dgm:pt>
    <dgm:pt modelId="{774DBFAF-0351-45C8-8281-5EE8BF14EA12}" type="pres">
      <dgm:prSet presAssocID="{1AA324A6-278B-472F-BB90-4C2BF0973F60}" presName="spaceBetweenRectangles" presStyleCnt="0"/>
      <dgm:spPr/>
    </dgm:pt>
    <dgm:pt modelId="{9DF8A47E-1C6F-48EC-935B-F8C3ADC545F8}" type="pres">
      <dgm:prSet presAssocID="{EA0162B8-D1DB-4A81-A9D5-D284E1C6FB12}" presName="parentLin" presStyleCnt="0"/>
      <dgm:spPr/>
    </dgm:pt>
    <dgm:pt modelId="{B4ACBD82-0217-4B0C-9304-97A4A81F41ED}" type="pres">
      <dgm:prSet presAssocID="{EA0162B8-D1DB-4A81-A9D5-D284E1C6FB12}" presName="parentLeftMargin" presStyleLbl="node1" presStyleIdx="2" presStyleCnt="6"/>
      <dgm:spPr/>
      <dgm:t>
        <a:bodyPr/>
        <a:lstStyle/>
        <a:p>
          <a:endParaRPr lang="es-ES"/>
        </a:p>
      </dgm:t>
    </dgm:pt>
    <dgm:pt modelId="{310372AC-6046-4F2F-957D-3798E8E45D4F}" type="pres">
      <dgm:prSet presAssocID="{EA0162B8-D1DB-4A81-A9D5-D284E1C6FB12}" presName="parentText" presStyleLbl="node1" presStyleIdx="3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A06C08-E9AC-4899-9FB7-C70570E3C888}" type="pres">
      <dgm:prSet presAssocID="{EA0162B8-D1DB-4A81-A9D5-D284E1C6FB12}" presName="negativeSpace" presStyleCnt="0"/>
      <dgm:spPr/>
    </dgm:pt>
    <dgm:pt modelId="{F69178CA-27F4-48C1-A8CE-77C767CA2F0B}" type="pres">
      <dgm:prSet presAssocID="{EA0162B8-D1DB-4A81-A9D5-D284E1C6FB12}" presName="childText" presStyleLbl="conFgAcc1" presStyleIdx="3" presStyleCnt="6">
        <dgm:presLayoutVars>
          <dgm:bulletEnabled val="1"/>
        </dgm:presLayoutVars>
      </dgm:prSet>
      <dgm:spPr/>
    </dgm:pt>
    <dgm:pt modelId="{696A667F-5784-44A2-BC01-98E96A605C25}" type="pres">
      <dgm:prSet presAssocID="{28B17588-48E9-4D95-81A0-DC8BA21B5997}" presName="spaceBetweenRectangles" presStyleCnt="0"/>
      <dgm:spPr/>
    </dgm:pt>
    <dgm:pt modelId="{24854674-8F85-4EEA-97F4-7ADE729A6F39}" type="pres">
      <dgm:prSet presAssocID="{C07E7ADC-1DA8-4B31-A969-E544FC7F9BEF}" presName="parentLin" presStyleCnt="0"/>
      <dgm:spPr/>
    </dgm:pt>
    <dgm:pt modelId="{9C649E54-B2E2-4011-9267-49A55573CDCC}" type="pres">
      <dgm:prSet presAssocID="{C07E7ADC-1DA8-4B31-A969-E544FC7F9BEF}" presName="parentLeftMargin" presStyleLbl="node1" presStyleIdx="3" presStyleCnt="6"/>
      <dgm:spPr/>
      <dgm:t>
        <a:bodyPr/>
        <a:lstStyle/>
        <a:p>
          <a:endParaRPr lang="es-ES"/>
        </a:p>
      </dgm:t>
    </dgm:pt>
    <dgm:pt modelId="{8D980C61-7448-4BD6-8BCA-F8CF37B60B31}" type="pres">
      <dgm:prSet presAssocID="{C07E7ADC-1DA8-4B31-A969-E544FC7F9BEF}" presName="parentText" presStyleLbl="node1" presStyleIdx="4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12C50A-0BA0-4B1E-9C97-4F2AE597BE6A}" type="pres">
      <dgm:prSet presAssocID="{C07E7ADC-1DA8-4B31-A969-E544FC7F9BEF}" presName="negativeSpace" presStyleCnt="0"/>
      <dgm:spPr/>
    </dgm:pt>
    <dgm:pt modelId="{2A2F76F8-0870-4199-94DF-9A0794F06801}" type="pres">
      <dgm:prSet presAssocID="{C07E7ADC-1DA8-4B31-A969-E544FC7F9BEF}" presName="childText" presStyleLbl="conFgAcc1" presStyleIdx="4" presStyleCnt="6">
        <dgm:presLayoutVars>
          <dgm:bulletEnabled val="1"/>
        </dgm:presLayoutVars>
      </dgm:prSet>
      <dgm:spPr/>
    </dgm:pt>
    <dgm:pt modelId="{CD7788D2-AC35-48DA-A25B-E33E85863C03}" type="pres">
      <dgm:prSet presAssocID="{8CB95A2D-3DB9-436F-A604-89C52B733B65}" presName="spaceBetweenRectangles" presStyleCnt="0"/>
      <dgm:spPr/>
    </dgm:pt>
    <dgm:pt modelId="{7AB50697-2016-43CA-9389-36C1A2999B95}" type="pres">
      <dgm:prSet presAssocID="{837C83CD-BF35-4AFE-BA4A-2C962AD091B9}" presName="parentLin" presStyleCnt="0"/>
      <dgm:spPr/>
    </dgm:pt>
    <dgm:pt modelId="{E321ADA1-EBFF-48FF-ACC8-9EE75D9F3BAE}" type="pres">
      <dgm:prSet presAssocID="{837C83CD-BF35-4AFE-BA4A-2C962AD091B9}" presName="parentLeftMargin" presStyleLbl="node1" presStyleIdx="4" presStyleCnt="6"/>
      <dgm:spPr/>
      <dgm:t>
        <a:bodyPr/>
        <a:lstStyle/>
        <a:p>
          <a:endParaRPr lang="es-ES"/>
        </a:p>
      </dgm:t>
    </dgm:pt>
    <dgm:pt modelId="{9B9EAB7B-C047-4B8A-BFC6-7FD0C55083F2}" type="pres">
      <dgm:prSet presAssocID="{837C83CD-BF35-4AFE-BA4A-2C962AD091B9}" presName="parentText" presStyleLbl="node1" presStyleIdx="5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E76508-4284-404D-B3F8-884E13CB2DEC}" type="pres">
      <dgm:prSet presAssocID="{837C83CD-BF35-4AFE-BA4A-2C962AD091B9}" presName="negativeSpace" presStyleCnt="0"/>
      <dgm:spPr/>
    </dgm:pt>
    <dgm:pt modelId="{AB653B61-F08F-4592-9744-5FE2AFBBCC79}" type="pres">
      <dgm:prSet presAssocID="{837C83CD-BF35-4AFE-BA4A-2C962AD091B9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7CBD9010-3FA6-49E1-919C-BB4BC91E7BBD}" type="presOf" srcId="{C07E7ADC-1DA8-4B31-A969-E544FC7F9BEF}" destId="{8D980C61-7448-4BD6-8BCA-F8CF37B60B31}" srcOrd="1" destOrd="0" presId="urn:microsoft.com/office/officeart/2005/8/layout/list1"/>
    <dgm:cxn modelId="{09B29348-9DBC-4AD2-BF77-A271F6322E28}" srcId="{9F637989-57DF-4680-92CB-5DCAF013AD59}" destId="{837C83CD-BF35-4AFE-BA4A-2C962AD091B9}" srcOrd="5" destOrd="0" parTransId="{CC980E25-B181-4628-8660-8B4B489B7F7D}" sibTransId="{88A98280-B4FB-4E49-91BC-19E9D07A8ECB}"/>
    <dgm:cxn modelId="{FB311275-6129-416D-B012-AB6F4004B9A1}" srcId="{9F637989-57DF-4680-92CB-5DCAF013AD59}" destId="{C07E7ADC-1DA8-4B31-A969-E544FC7F9BEF}" srcOrd="4" destOrd="0" parTransId="{8E297A99-9D3B-44DF-BB18-F921748D408B}" sibTransId="{8CB95A2D-3DB9-436F-A604-89C52B733B65}"/>
    <dgm:cxn modelId="{C6340132-C926-435E-8E29-4EFAF657CA97}" srcId="{9F637989-57DF-4680-92CB-5DCAF013AD59}" destId="{EA0162B8-D1DB-4A81-A9D5-D284E1C6FB12}" srcOrd="3" destOrd="0" parTransId="{3F3AE5A9-36D5-48F3-ADEB-ACF6DB7A2986}" sibTransId="{28B17588-48E9-4D95-81A0-DC8BA21B5997}"/>
    <dgm:cxn modelId="{1CECA314-3BBC-4350-9887-D076801BA958}" type="presOf" srcId="{9F637989-57DF-4680-92CB-5DCAF013AD59}" destId="{54D1F9F8-5B3A-4282-923E-09F09395D628}" srcOrd="0" destOrd="0" presId="urn:microsoft.com/office/officeart/2005/8/layout/list1"/>
    <dgm:cxn modelId="{ADCECD24-E7A4-4C90-A377-D354C564F839}" type="presOf" srcId="{8DA6723A-276E-40F0-84DA-395FF85933B5}" destId="{162F270C-B58A-427B-AB5E-8B3D7FC8A1DB}" srcOrd="0" destOrd="0" presId="urn:microsoft.com/office/officeart/2005/8/layout/list1"/>
    <dgm:cxn modelId="{1AD41E57-D2CF-47C2-B3C7-42C790F85461}" type="presOf" srcId="{837C83CD-BF35-4AFE-BA4A-2C962AD091B9}" destId="{E321ADA1-EBFF-48FF-ACC8-9EE75D9F3BAE}" srcOrd="0" destOrd="0" presId="urn:microsoft.com/office/officeart/2005/8/layout/list1"/>
    <dgm:cxn modelId="{AD5B062E-C3A1-4BBD-ACAA-8C010985F4F7}" type="presOf" srcId="{8F535C9C-E72E-4689-BE4E-9C1AD04797CE}" destId="{72EE972B-9DD8-4A97-B2BC-82125ACC0429}" srcOrd="1" destOrd="0" presId="urn:microsoft.com/office/officeart/2005/8/layout/list1"/>
    <dgm:cxn modelId="{48FB3AC9-C35B-4B87-9815-6F6EB35EE19E}" type="presOf" srcId="{8DA6723A-276E-40F0-84DA-395FF85933B5}" destId="{B496C1DB-4543-486D-9E25-F56858B61DE1}" srcOrd="1" destOrd="0" presId="urn:microsoft.com/office/officeart/2005/8/layout/list1"/>
    <dgm:cxn modelId="{54BC3D90-0B7B-423A-A021-6A870CB026A9}" type="presOf" srcId="{8F535C9C-E72E-4689-BE4E-9C1AD04797CE}" destId="{59C03DF4-7FAF-441C-848F-C317D5B561CA}" srcOrd="0" destOrd="0" presId="urn:microsoft.com/office/officeart/2005/8/layout/list1"/>
    <dgm:cxn modelId="{87141EA1-796F-4A0A-8A03-0395B624D35C}" srcId="{9F637989-57DF-4680-92CB-5DCAF013AD59}" destId="{7A127A15-82F7-45FF-B5B5-CF6E148AA273}" srcOrd="2" destOrd="0" parTransId="{66B3D48C-77B9-4A42-BD13-98C3C7248B20}" sibTransId="{1AA324A6-278B-472F-BB90-4C2BF0973F60}"/>
    <dgm:cxn modelId="{FA064C6D-CD08-40D3-B539-239346518531}" srcId="{9F637989-57DF-4680-92CB-5DCAF013AD59}" destId="{8F535C9C-E72E-4689-BE4E-9C1AD04797CE}" srcOrd="0" destOrd="0" parTransId="{7F3482AE-845B-4B55-AEC4-53D2E7F69D70}" sibTransId="{1D0F6B25-EF26-45CE-982F-287322D4DAB2}"/>
    <dgm:cxn modelId="{3CDC1E94-5CE3-44B3-8275-95110DC122EE}" type="presOf" srcId="{7A127A15-82F7-45FF-B5B5-CF6E148AA273}" destId="{F6783BBC-38BD-426D-A408-C1E5BADED103}" srcOrd="1" destOrd="0" presId="urn:microsoft.com/office/officeart/2005/8/layout/list1"/>
    <dgm:cxn modelId="{D2A48C36-FAE6-4837-B39A-F2CC0E6E7300}" type="presOf" srcId="{7A127A15-82F7-45FF-B5B5-CF6E148AA273}" destId="{7ABF82B8-8578-4851-B6A3-1DA3349AA3E1}" srcOrd="0" destOrd="0" presId="urn:microsoft.com/office/officeart/2005/8/layout/list1"/>
    <dgm:cxn modelId="{BDDFA9D1-1D81-4CC1-AEBF-27D03CAA5B39}" type="presOf" srcId="{C07E7ADC-1DA8-4B31-A969-E544FC7F9BEF}" destId="{9C649E54-B2E2-4011-9267-49A55573CDCC}" srcOrd="0" destOrd="0" presId="urn:microsoft.com/office/officeart/2005/8/layout/list1"/>
    <dgm:cxn modelId="{52724787-CB2D-48E8-9A1D-FB39FAC0C101}" type="presOf" srcId="{837C83CD-BF35-4AFE-BA4A-2C962AD091B9}" destId="{9B9EAB7B-C047-4B8A-BFC6-7FD0C55083F2}" srcOrd="1" destOrd="0" presId="urn:microsoft.com/office/officeart/2005/8/layout/list1"/>
    <dgm:cxn modelId="{0781DD85-BFD0-4D71-B2E5-069C2E435CFD}" type="presOf" srcId="{EA0162B8-D1DB-4A81-A9D5-D284E1C6FB12}" destId="{310372AC-6046-4F2F-957D-3798E8E45D4F}" srcOrd="1" destOrd="0" presId="urn:microsoft.com/office/officeart/2005/8/layout/list1"/>
    <dgm:cxn modelId="{AE0E46F0-9A03-4D43-A5E9-83750030FAB1}" type="presOf" srcId="{EA0162B8-D1DB-4A81-A9D5-D284E1C6FB12}" destId="{B4ACBD82-0217-4B0C-9304-97A4A81F41ED}" srcOrd="0" destOrd="0" presId="urn:microsoft.com/office/officeart/2005/8/layout/list1"/>
    <dgm:cxn modelId="{517D54EC-EFBF-4C55-ACD3-CED259AA5FD7}" srcId="{9F637989-57DF-4680-92CB-5DCAF013AD59}" destId="{8DA6723A-276E-40F0-84DA-395FF85933B5}" srcOrd="1" destOrd="0" parTransId="{CA1B5979-BDE5-4345-BB6C-0B9EB5D09782}" sibTransId="{E90D3D4E-D7F2-4C47-901C-E8C29D259D3C}"/>
    <dgm:cxn modelId="{380EE36F-64E2-42CB-9B88-2BD36C9C1B86}" type="presParOf" srcId="{54D1F9F8-5B3A-4282-923E-09F09395D628}" destId="{22E00F2F-9F3E-4E1B-B487-9F88ED3A8C30}" srcOrd="0" destOrd="0" presId="urn:microsoft.com/office/officeart/2005/8/layout/list1"/>
    <dgm:cxn modelId="{014B46F8-71F5-4700-98BA-2C693F8C0AAD}" type="presParOf" srcId="{22E00F2F-9F3E-4E1B-B487-9F88ED3A8C30}" destId="{59C03DF4-7FAF-441C-848F-C317D5B561CA}" srcOrd="0" destOrd="0" presId="urn:microsoft.com/office/officeart/2005/8/layout/list1"/>
    <dgm:cxn modelId="{8A443ED8-DF03-4C72-ADDF-4D87C562898D}" type="presParOf" srcId="{22E00F2F-9F3E-4E1B-B487-9F88ED3A8C30}" destId="{72EE972B-9DD8-4A97-B2BC-82125ACC0429}" srcOrd="1" destOrd="0" presId="urn:microsoft.com/office/officeart/2005/8/layout/list1"/>
    <dgm:cxn modelId="{2EADB569-581F-472F-B749-CB0416CF1016}" type="presParOf" srcId="{54D1F9F8-5B3A-4282-923E-09F09395D628}" destId="{78E92702-4BB0-4A05-9451-58CF86ED80D5}" srcOrd="1" destOrd="0" presId="urn:microsoft.com/office/officeart/2005/8/layout/list1"/>
    <dgm:cxn modelId="{6B752143-B309-4F43-8411-CC797967E81F}" type="presParOf" srcId="{54D1F9F8-5B3A-4282-923E-09F09395D628}" destId="{E9DCB0E1-363E-43DD-B832-C3738532F367}" srcOrd="2" destOrd="0" presId="urn:microsoft.com/office/officeart/2005/8/layout/list1"/>
    <dgm:cxn modelId="{C5179E64-A438-4888-BC9A-4BB6911DD4A6}" type="presParOf" srcId="{54D1F9F8-5B3A-4282-923E-09F09395D628}" destId="{CBB1E5AD-5AE3-47C7-B2BA-6E543C4EE9F8}" srcOrd="3" destOrd="0" presId="urn:microsoft.com/office/officeart/2005/8/layout/list1"/>
    <dgm:cxn modelId="{3E1F7FB7-DFA8-4116-9916-140387BB9016}" type="presParOf" srcId="{54D1F9F8-5B3A-4282-923E-09F09395D628}" destId="{2CBE97AA-7A44-4B49-88C1-2FF0F33E9E05}" srcOrd="4" destOrd="0" presId="urn:microsoft.com/office/officeart/2005/8/layout/list1"/>
    <dgm:cxn modelId="{9C3E34E2-86C4-4D2B-BC34-98855C527FFC}" type="presParOf" srcId="{2CBE97AA-7A44-4B49-88C1-2FF0F33E9E05}" destId="{162F270C-B58A-427B-AB5E-8B3D7FC8A1DB}" srcOrd="0" destOrd="0" presId="urn:microsoft.com/office/officeart/2005/8/layout/list1"/>
    <dgm:cxn modelId="{24035EC1-B25D-43B5-9A26-52ADD021F23F}" type="presParOf" srcId="{2CBE97AA-7A44-4B49-88C1-2FF0F33E9E05}" destId="{B496C1DB-4543-486D-9E25-F56858B61DE1}" srcOrd="1" destOrd="0" presId="urn:microsoft.com/office/officeart/2005/8/layout/list1"/>
    <dgm:cxn modelId="{5D29814B-FEA3-4B75-9B04-E20BF90BAEF1}" type="presParOf" srcId="{54D1F9F8-5B3A-4282-923E-09F09395D628}" destId="{CE029B1C-300F-4D3B-9A2A-A15D93C44CAC}" srcOrd="5" destOrd="0" presId="urn:microsoft.com/office/officeart/2005/8/layout/list1"/>
    <dgm:cxn modelId="{683CA0AE-912E-4B49-AA14-CA86326BC1A9}" type="presParOf" srcId="{54D1F9F8-5B3A-4282-923E-09F09395D628}" destId="{677D7227-AEA4-43EC-B4A7-6CB231830DC1}" srcOrd="6" destOrd="0" presId="urn:microsoft.com/office/officeart/2005/8/layout/list1"/>
    <dgm:cxn modelId="{83957DFA-EF89-48A3-9D9A-41315B6C106B}" type="presParOf" srcId="{54D1F9F8-5B3A-4282-923E-09F09395D628}" destId="{479B697F-D885-4FF6-8257-CAD8B909556A}" srcOrd="7" destOrd="0" presId="urn:microsoft.com/office/officeart/2005/8/layout/list1"/>
    <dgm:cxn modelId="{8450EB4D-D45A-47BC-BF6B-8A3B54F55B23}" type="presParOf" srcId="{54D1F9F8-5B3A-4282-923E-09F09395D628}" destId="{FBB314F9-6588-4EF9-B182-539B5A24E7F0}" srcOrd="8" destOrd="0" presId="urn:microsoft.com/office/officeart/2005/8/layout/list1"/>
    <dgm:cxn modelId="{281ADC5D-0F43-458B-8897-84844E7FBAEA}" type="presParOf" srcId="{FBB314F9-6588-4EF9-B182-539B5A24E7F0}" destId="{7ABF82B8-8578-4851-B6A3-1DA3349AA3E1}" srcOrd="0" destOrd="0" presId="urn:microsoft.com/office/officeart/2005/8/layout/list1"/>
    <dgm:cxn modelId="{ECB98D75-85C7-46D8-A3FB-3C05CB31648C}" type="presParOf" srcId="{FBB314F9-6588-4EF9-B182-539B5A24E7F0}" destId="{F6783BBC-38BD-426D-A408-C1E5BADED103}" srcOrd="1" destOrd="0" presId="urn:microsoft.com/office/officeart/2005/8/layout/list1"/>
    <dgm:cxn modelId="{9B4E718B-CB23-4B54-812B-758FB82A2A8D}" type="presParOf" srcId="{54D1F9F8-5B3A-4282-923E-09F09395D628}" destId="{F6CBC0C5-52BF-4836-BECB-CF3DA60EF058}" srcOrd="9" destOrd="0" presId="urn:microsoft.com/office/officeart/2005/8/layout/list1"/>
    <dgm:cxn modelId="{B87B8C01-BD6C-4208-A25E-49D6ACED3CB9}" type="presParOf" srcId="{54D1F9F8-5B3A-4282-923E-09F09395D628}" destId="{532D6421-DCE2-472D-ABDE-5220B73AD96E}" srcOrd="10" destOrd="0" presId="urn:microsoft.com/office/officeart/2005/8/layout/list1"/>
    <dgm:cxn modelId="{033BFC67-5FCC-4BD9-A95B-784B8E19E2AC}" type="presParOf" srcId="{54D1F9F8-5B3A-4282-923E-09F09395D628}" destId="{774DBFAF-0351-45C8-8281-5EE8BF14EA12}" srcOrd="11" destOrd="0" presId="urn:microsoft.com/office/officeart/2005/8/layout/list1"/>
    <dgm:cxn modelId="{A2F09DB6-4E1D-4CF4-9C91-0B728E3E7CAA}" type="presParOf" srcId="{54D1F9F8-5B3A-4282-923E-09F09395D628}" destId="{9DF8A47E-1C6F-48EC-935B-F8C3ADC545F8}" srcOrd="12" destOrd="0" presId="urn:microsoft.com/office/officeart/2005/8/layout/list1"/>
    <dgm:cxn modelId="{CB0ADF5C-4BA4-42F0-99E3-500CFEB34C97}" type="presParOf" srcId="{9DF8A47E-1C6F-48EC-935B-F8C3ADC545F8}" destId="{B4ACBD82-0217-4B0C-9304-97A4A81F41ED}" srcOrd="0" destOrd="0" presId="urn:microsoft.com/office/officeart/2005/8/layout/list1"/>
    <dgm:cxn modelId="{74F8715F-4519-4376-88D0-791ADFCCB7F7}" type="presParOf" srcId="{9DF8A47E-1C6F-48EC-935B-F8C3ADC545F8}" destId="{310372AC-6046-4F2F-957D-3798E8E45D4F}" srcOrd="1" destOrd="0" presId="urn:microsoft.com/office/officeart/2005/8/layout/list1"/>
    <dgm:cxn modelId="{E8C42701-7D52-4F9F-BEED-F23EC10CFD9F}" type="presParOf" srcId="{54D1F9F8-5B3A-4282-923E-09F09395D628}" destId="{74A06C08-E9AC-4899-9FB7-C70570E3C888}" srcOrd="13" destOrd="0" presId="urn:microsoft.com/office/officeart/2005/8/layout/list1"/>
    <dgm:cxn modelId="{09EB747A-0B25-473B-8144-4982FDEB813C}" type="presParOf" srcId="{54D1F9F8-5B3A-4282-923E-09F09395D628}" destId="{F69178CA-27F4-48C1-A8CE-77C767CA2F0B}" srcOrd="14" destOrd="0" presId="urn:microsoft.com/office/officeart/2005/8/layout/list1"/>
    <dgm:cxn modelId="{1E69C7B2-2C30-4EDC-887C-15DE7EF72052}" type="presParOf" srcId="{54D1F9F8-5B3A-4282-923E-09F09395D628}" destId="{696A667F-5784-44A2-BC01-98E96A605C25}" srcOrd="15" destOrd="0" presId="urn:microsoft.com/office/officeart/2005/8/layout/list1"/>
    <dgm:cxn modelId="{398AA6DB-EDBC-4B3D-8FE1-290DBB778F5F}" type="presParOf" srcId="{54D1F9F8-5B3A-4282-923E-09F09395D628}" destId="{24854674-8F85-4EEA-97F4-7ADE729A6F39}" srcOrd="16" destOrd="0" presId="urn:microsoft.com/office/officeart/2005/8/layout/list1"/>
    <dgm:cxn modelId="{36F2D323-DDDF-40F9-8A2B-AFEDB0C9750D}" type="presParOf" srcId="{24854674-8F85-4EEA-97F4-7ADE729A6F39}" destId="{9C649E54-B2E2-4011-9267-49A55573CDCC}" srcOrd="0" destOrd="0" presId="urn:microsoft.com/office/officeart/2005/8/layout/list1"/>
    <dgm:cxn modelId="{22964ED6-8C41-4D25-9B7F-B56BC569A9E8}" type="presParOf" srcId="{24854674-8F85-4EEA-97F4-7ADE729A6F39}" destId="{8D980C61-7448-4BD6-8BCA-F8CF37B60B31}" srcOrd="1" destOrd="0" presId="urn:microsoft.com/office/officeart/2005/8/layout/list1"/>
    <dgm:cxn modelId="{B33FF24E-85B4-4690-A6DE-4CFE434CB778}" type="presParOf" srcId="{54D1F9F8-5B3A-4282-923E-09F09395D628}" destId="{E712C50A-0BA0-4B1E-9C97-4F2AE597BE6A}" srcOrd="17" destOrd="0" presId="urn:microsoft.com/office/officeart/2005/8/layout/list1"/>
    <dgm:cxn modelId="{42245330-EE45-40DA-A2FD-AFDF6C804B5B}" type="presParOf" srcId="{54D1F9F8-5B3A-4282-923E-09F09395D628}" destId="{2A2F76F8-0870-4199-94DF-9A0794F06801}" srcOrd="18" destOrd="0" presId="urn:microsoft.com/office/officeart/2005/8/layout/list1"/>
    <dgm:cxn modelId="{FD4CCA95-4EE0-48DF-B43F-890D48B88EE8}" type="presParOf" srcId="{54D1F9F8-5B3A-4282-923E-09F09395D628}" destId="{CD7788D2-AC35-48DA-A25B-E33E85863C03}" srcOrd="19" destOrd="0" presId="urn:microsoft.com/office/officeart/2005/8/layout/list1"/>
    <dgm:cxn modelId="{BE2565CB-63BC-4D7B-AD27-8C1F9203E5ED}" type="presParOf" srcId="{54D1F9F8-5B3A-4282-923E-09F09395D628}" destId="{7AB50697-2016-43CA-9389-36C1A2999B95}" srcOrd="20" destOrd="0" presId="urn:microsoft.com/office/officeart/2005/8/layout/list1"/>
    <dgm:cxn modelId="{1BE0C000-679B-47AE-B5D2-4D1D071F3FE7}" type="presParOf" srcId="{7AB50697-2016-43CA-9389-36C1A2999B95}" destId="{E321ADA1-EBFF-48FF-ACC8-9EE75D9F3BAE}" srcOrd="0" destOrd="0" presId="urn:microsoft.com/office/officeart/2005/8/layout/list1"/>
    <dgm:cxn modelId="{F482DA83-B223-4853-B856-563B618E2814}" type="presParOf" srcId="{7AB50697-2016-43CA-9389-36C1A2999B95}" destId="{9B9EAB7B-C047-4B8A-BFC6-7FD0C55083F2}" srcOrd="1" destOrd="0" presId="urn:microsoft.com/office/officeart/2005/8/layout/list1"/>
    <dgm:cxn modelId="{497AB22D-E958-46AF-9619-BE7FB4DEF8DA}" type="presParOf" srcId="{54D1F9F8-5B3A-4282-923E-09F09395D628}" destId="{E8E76508-4284-404D-B3F8-884E13CB2DEC}" srcOrd="21" destOrd="0" presId="urn:microsoft.com/office/officeart/2005/8/layout/list1"/>
    <dgm:cxn modelId="{C1509967-DC0B-44F3-AF10-1FA63FD70470}" type="presParOf" srcId="{54D1F9F8-5B3A-4282-923E-09F09395D628}" destId="{AB653B61-F08F-4592-9744-5FE2AFBBCC7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17FC73-4C5A-4342-B9CA-49C002F1E5C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0C92491-1463-4B8B-B50C-E20382D7EA77}">
      <dgm:prSet phldrT="[Text]" custT="1"/>
      <dgm:spPr/>
      <dgm:t>
        <a:bodyPr/>
        <a:lstStyle/>
        <a:p>
          <a:r>
            <a:rPr lang="es-ES" sz="2800" b="1" dirty="0" smtClean="0"/>
            <a:t>A </a:t>
          </a:r>
          <a:r>
            <a:rPr lang="es-ES" sz="2800" b="1" dirty="0" err="1" smtClean="0"/>
            <a:t>strategy</a:t>
          </a:r>
          <a:r>
            <a:rPr lang="es-ES" sz="2800" b="1" dirty="0" smtClean="0"/>
            <a:t> </a:t>
          </a:r>
          <a:r>
            <a:rPr lang="es-ES" sz="2800" b="1" dirty="0" err="1" smtClean="0"/>
            <a:t>is</a:t>
          </a:r>
          <a:r>
            <a:rPr lang="es-ES" sz="2800" b="1" dirty="0" smtClean="0"/>
            <a:t> </a:t>
          </a:r>
          <a:r>
            <a:rPr lang="es-ES" sz="2800" b="1" dirty="0" err="1" smtClean="0"/>
            <a:t>useful</a:t>
          </a:r>
          <a:r>
            <a:rPr lang="es-ES" sz="2800" b="1" dirty="0" smtClean="0"/>
            <a:t> </a:t>
          </a:r>
          <a:r>
            <a:rPr lang="es-ES" sz="2800" b="1" dirty="0" err="1" smtClean="0"/>
            <a:t>when</a:t>
          </a:r>
          <a:r>
            <a:rPr lang="es-ES" sz="2800" b="1" dirty="0" smtClean="0"/>
            <a:t>...</a:t>
          </a:r>
          <a:endParaRPr lang="es-ES" sz="2800" b="1" dirty="0"/>
        </a:p>
      </dgm:t>
    </dgm:pt>
    <dgm:pt modelId="{566494C6-B4C5-4636-8213-7CDE762EB601}" type="parTrans" cxnId="{A4D3C0EA-6AF6-4939-951E-0FE35A941995}">
      <dgm:prSet/>
      <dgm:spPr/>
      <dgm:t>
        <a:bodyPr/>
        <a:lstStyle/>
        <a:p>
          <a:endParaRPr lang="es-ES"/>
        </a:p>
      </dgm:t>
    </dgm:pt>
    <dgm:pt modelId="{09ADAA44-A39C-4378-877B-5957EEA9BF4A}" type="sibTrans" cxnId="{A4D3C0EA-6AF6-4939-951E-0FE35A941995}">
      <dgm:prSet/>
      <dgm:spPr/>
      <dgm:t>
        <a:bodyPr/>
        <a:lstStyle/>
        <a:p>
          <a:endParaRPr lang="es-ES"/>
        </a:p>
      </dgm:t>
    </dgm:pt>
    <dgm:pt modelId="{5A01FBC2-4DE6-4782-AC75-053AFDF17E9A}">
      <dgm:prSet phldrT="[Text]"/>
      <dgm:spPr/>
      <dgm:t>
        <a:bodyPr/>
        <a:lstStyle/>
        <a:p>
          <a:r>
            <a:rPr lang="es-ES" dirty="0" smtClean="0"/>
            <a:t>... </a:t>
          </a:r>
          <a:r>
            <a:rPr lang="es-ES" dirty="0" err="1" smtClean="0"/>
            <a:t>it</a:t>
          </a:r>
          <a:r>
            <a:rPr lang="es-ES" dirty="0" smtClean="0"/>
            <a:t> </a:t>
          </a:r>
          <a:r>
            <a:rPr lang="es-ES" dirty="0" err="1" smtClean="0"/>
            <a:t>is</a:t>
          </a:r>
          <a:r>
            <a:rPr lang="es-ES" dirty="0" smtClean="0"/>
            <a:t> </a:t>
          </a:r>
          <a:r>
            <a:rPr lang="es-ES" dirty="0" err="1" smtClean="0"/>
            <a:t>well</a:t>
          </a:r>
          <a:r>
            <a:rPr lang="es-ES" dirty="0" smtClean="0"/>
            <a:t> </a:t>
          </a:r>
          <a:r>
            <a:rPr lang="es-ES" dirty="0" err="1" smtClean="0"/>
            <a:t>adapted</a:t>
          </a:r>
          <a:r>
            <a:rPr lang="es-ES" dirty="0" smtClean="0"/>
            <a:t> </a:t>
          </a:r>
          <a:r>
            <a:rPr lang="es-ES" dirty="0" err="1" smtClean="0"/>
            <a:t>to</a:t>
          </a:r>
          <a:r>
            <a:rPr lang="es-ES" dirty="0" smtClean="0"/>
            <a:t> </a:t>
          </a:r>
          <a:r>
            <a:rPr lang="es-ES" dirty="0" err="1" smtClean="0"/>
            <a:t>the</a:t>
          </a:r>
          <a:r>
            <a:rPr lang="es-ES" dirty="0" smtClean="0"/>
            <a:t> TASK.</a:t>
          </a:r>
          <a:endParaRPr lang="es-ES" dirty="0"/>
        </a:p>
      </dgm:t>
    </dgm:pt>
    <dgm:pt modelId="{5AB731CE-4468-467C-BEBC-D812DE785D37}" type="parTrans" cxnId="{CA7BB61F-C1AF-4BAA-90D4-7CA6DF366C73}">
      <dgm:prSet/>
      <dgm:spPr/>
      <dgm:t>
        <a:bodyPr/>
        <a:lstStyle/>
        <a:p>
          <a:endParaRPr lang="es-ES"/>
        </a:p>
      </dgm:t>
    </dgm:pt>
    <dgm:pt modelId="{133BDB9E-BAC4-4CBA-B0B0-8D97E5C5ECF5}" type="sibTrans" cxnId="{CA7BB61F-C1AF-4BAA-90D4-7CA6DF366C73}">
      <dgm:prSet/>
      <dgm:spPr/>
      <dgm:t>
        <a:bodyPr/>
        <a:lstStyle/>
        <a:p>
          <a:endParaRPr lang="es-ES"/>
        </a:p>
      </dgm:t>
    </dgm:pt>
    <dgm:pt modelId="{96695AF5-63EA-40E9-9E06-BCE5030B5DE0}">
      <dgm:prSet phldrT="[Text]"/>
      <dgm:spPr/>
      <dgm:t>
        <a:bodyPr/>
        <a:lstStyle/>
        <a:p>
          <a:r>
            <a:rPr lang="es-ES" dirty="0" smtClean="0"/>
            <a:t>... </a:t>
          </a:r>
          <a:r>
            <a:rPr lang="es-ES" dirty="0" err="1" smtClean="0"/>
            <a:t>it</a:t>
          </a:r>
          <a:r>
            <a:rPr lang="es-ES" dirty="0" smtClean="0"/>
            <a:t> </a:t>
          </a:r>
          <a:r>
            <a:rPr lang="es-ES" dirty="0" err="1" smtClean="0"/>
            <a:t>matches</a:t>
          </a:r>
          <a:r>
            <a:rPr lang="es-ES" dirty="0" smtClean="0"/>
            <a:t> </a:t>
          </a:r>
          <a:r>
            <a:rPr lang="es-ES" dirty="0" err="1" smtClean="0"/>
            <a:t>our</a:t>
          </a:r>
          <a:r>
            <a:rPr lang="es-ES" dirty="0" smtClean="0"/>
            <a:t> LEARNING STYLE.</a:t>
          </a:r>
        </a:p>
        <a:p>
          <a:endParaRPr lang="es-ES" dirty="0"/>
        </a:p>
      </dgm:t>
    </dgm:pt>
    <dgm:pt modelId="{7865BAE1-E2CF-4B64-A368-5664CC6BBDEE}" type="parTrans" cxnId="{63AAD29C-6E7F-407C-9DAE-C812742A28FD}">
      <dgm:prSet/>
      <dgm:spPr/>
      <dgm:t>
        <a:bodyPr/>
        <a:lstStyle/>
        <a:p>
          <a:endParaRPr lang="es-ES"/>
        </a:p>
      </dgm:t>
    </dgm:pt>
    <dgm:pt modelId="{0317B322-4D70-4EDF-8204-EDF5EDC2F0DE}" type="sibTrans" cxnId="{63AAD29C-6E7F-407C-9DAE-C812742A28FD}">
      <dgm:prSet/>
      <dgm:spPr/>
      <dgm:t>
        <a:bodyPr/>
        <a:lstStyle/>
        <a:p>
          <a:endParaRPr lang="es-ES"/>
        </a:p>
      </dgm:t>
    </dgm:pt>
    <dgm:pt modelId="{31352BF3-D335-4228-8126-B79B29EADBB8}">
      <dgm:prSet phldrT="[Text]"/>
      <dgm:spPr/>
      <dgm:t>
        <a:bodyPr/>
        <a:lstStyle/>
        <a:p>
          <a:r>
            <a:rPr lang="es-ES" dirty="0" smtClean="0"/>
            <a:t>... </a:t>
          </a:r>
          <a:r>
            <a:rPr lang="es-ES" dirty="0" err="1" smtClean="0"/>
            <a:t>it</a:t>
          </a:r>
          <a:r>
            <a:rPr lang="es-ES" dirty="0" smtClean="0"/>
            <a:t> </a:t>
          </a:r>
          <a:r>
            <a:rPr lang="es-ES" dirty="0" err="1" smtClean="0"/>
            <a:t>integrates</a:t>
          </a:r>
          <a:r>
            <a:rPr lang="es-ES" dirty="0" smtClean="0"/>
            <a:t> </a:t>
          </a:r>
          <a:r>
            <a:rPr lang="es-ES" dirty="0" err="1" smtClean="0"/>
            <a:t>with</a:t>
          </a:r>
          <a:r>
            <a:rPr lang="es-ES" dirty="0" smtClean="0"/>
            <a:t> OTHER STRATEGIES.</a:t>
          </a:r>
          <a:endParaRPr lang="es-ES" dirty="0"/>
        </a:p>
      </dgm:t>
    </dgm:pt>
    <dgm:pt modelId="{475DCF37-5E46-49AF-ADE7-7F47AE6B1473}" type="parTrans" cxnId="{B00A7642-765F-40D7-8A68-715B627FA4CC}">
      <dgm:prSet/>
      <dgm:spPr/>
      <dgm:t>
        <a:bodyPr/>
        <a:lstStyle/>
        <a:p>
          <a:endParaRPr lang="es-ES"/>
        </a:p>
      </dgm:t>
    </dgm:pt>
    <dgm:pt modelId="{9B19E87F-01CB-4CB8-94DF-5E4B198CF16A}" type="sibTrans" cxnId="{B00A7642-765F-40D7-8A68-715B627FA4CC}">
      <dgm:prSet/>
      <dgm:spPr/>
      <dgm:t>
        <a:bodyPr/>
        <a:lstStyle/>
        <a:p>
          <a:endParaRPr lang="es-ES"/>
        </a:p>
      </dgm:t>
    </dgm:pt>
    <dgm:pt modelId="{CA356D7E-5B6E-4597-A4D9-345019CC0417}" type="pres">
      <dgm:prSet presAssocID="{5217FC73-4C5A-4342-B9CA-49C002F1E5C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EE0882CE-427F-462D-B5A2-71916793C659}" type="pres">
      <dgm:prSet presAssocID="{30C92491-1463-4B8B-B50C-E20382D7EA77}" presName="hierRoot1" presStyleCnt="0"/>
      <dgm:spPr/>
    </dgm:pt>
    <dgm:pt modelId="{40CAF57C-2E49-40ED-829D-652AF68F379A}" type="pres">
      <dgm:prSet presAssocID="{30C92491-1463-4B8B-B50C-E20382D7EA77}" presName="composite" presStyleCnt="0"/>
      <dgm:spPr/>
    </dgm:pt>
    <dgm:pt modelId="{E4BC464B-2DA5-4D0A-9E4D-D47593F09882}" type="pres">
      <dgm:prSet presAssocID="{30C92491-1463-4B8B-B50C-E20382D7EA77}" presName="background" presStyleLbl="node0" presStyleIdx="0" presStyleCnt="1"/>
      <dgm:spPr>
        <a:solidFill>
          <a:schemeClr val="accent1">
            <a:lumMod val="40000"/>
            <a:lumOff val="60000"/>
          </a:schemeClr>
        </a:solidFill>
      </dgm:spPr>
    </dgm:pt>
    <dgm:pt modelId="{242163A0-B8BE-4830-B1BC-363C1D9FF9B3}" type="pres">
      <dgm:prSet presAssocID="{30C92491-1463-4B8B-B50C-E20382D7EA77}" presName="text" presStyleLbl="fgAcc0" presStyleIdx="0" presStyleCnt="1" custScaleX="191880" custLinFactNeighborX="163" custLinFactNeighborY="-1293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315FD9D-E18A-42A4-B817-B2125DD9A6BF}" type="pres">
      <dgm:prSet presAssocID="{30C92491-1463-4B8B-B50C-E20382D7EA77}" presName="hierChild2" presStyleCnt="0"/>
      <dgm:spPr/>
    </dgm:pt>
    <dgm:pt modelId="{01558C53-C390-4641-B3B4-9B2DF08108B9}" type="pres">
      <dgm:prSet presAssocID="{5AB731CE-4468-467C-BEBC-D812DE785D37}" presName="Name10" presStyleLbl="parChTrans1D2" presStyleIdx="0" presStyleCnt="3"/>
      <dgm:spPr/>
      <dgm:t>
        <a:bodyPr/>
        <a:lstStyle/>
        <a:p>
          <a:endParaRPr lang="es-ES"/>
        </a:p>
      </dgm:t>
    </dgm:pt>
    <dgm:pt modelId="{C68E9093-820A-4D79-A79C-BAACF85A1601}" type="pres">
      <dgm:prSet presAssocID="{5A01FBC2-4DE6-4782-AC75-053AFDF17E9A}" presName="hierRoot2" presStyleCnt="0"/>
      <dgm:spPr/>
    </dgm:pt>
    <dgm:pt modelId="{65E0D1A3-076B-4994-ACD4-F3163DC7B3A8}" type="pres">
      <dgm:prSet presAssocID="{5A01FBC2-4DE6-4782-AC75-053AFDF17E9A}" presName="composite2" presStyleCnt="0"/>
      <dgm:spPr/>
    </dgm:pt>
    <dgm:pt modelId="{80CDDCFA-2B5A-4617-A9CA-AD06E9938B2D}" type="pres">
      <dgm:prSet presAssocID="{5A01FBC2-4DE6-4782-AC75-053AFDF17E9A}" presName="background2" presStyleLbl="node2" presStyleIdx="0" presStyleCnt="3"/>
      <dgm:spPr>
        <a:solidFill>
          <a:schemeClr val="accent1">
            <a:lumMod val="40000"/>
            <a:lumOff val="60000"/>
          </a:schemeClr>
        </a:solidFill>
      </dgm:spPr>
    </dgm:pt>
    <dgm:pt modelId="{9A5F010D-7A40-4BF7-99E5-90FA755C2CA9}" type="pres">
      <dgm:prSet presAssocID="{5A01FBC2-4DE6-4782-AC75-053AFDF17E9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B9B0FEB-96C4-4265-B2BC-5319E03D9FF6}" type="pres">
      <dgm:prSet presAssocID="{5A01FBC2-4DE6-4782-AC75-053AFDF17E9A}" presName="hierChild3" presStyleCnt="0"/>
      <dgm:spPr/>
    </dgm:pt>
    <dgm:pt modelId="{ACA5FC95-2A7F-4FBA-9C59-68DF698CCA72}" type="pres">
      <dgm:prSet presAssocID="{7865BAE1-E2CF-4B64-A368-5664CC6BBDEE}" presName="Name10" presStyleLbl="parChTrans1D2" presStyleIdx="1" presStyleCnt="3"/>
      <dgm:spPr/>
      <dgm:t>
        <a:bodyPr/>
        <a:lstStyle/>
        <a:p>
          <a:endParaRPr lang="es-ES"/>
        </a:p>
      </dgm:t>
    </dgm:pt>
    <dgm:pt modelId="{A876D679-6E9D-47BF-884A-D84A58909238}" type="pres">
      <dgm:prSet presAssocID="{96695AF5-63EA-40E9-9E06-BCE5030B5DE0}" presName="hierRoot2" presStyleCnt="0"/>
      <dgm:spPr/>
    </dgm:pt>
    <dgm:pt modelId="{FDA187A2-0A81-4168-856F-17E40AC3107E}" type="pres">
      <dgm:prSet presAssocID="{96695AF5-63EA-40E9-9E06-BCE5030B5DE0}" presName="composite2" presStyleCnt="0"/>
      <dgm:spPr/>
    </dgm:pt>
    <dgm:pt modelId="{9090478F-F9D7-4626-AA47-3C6E7A020817}" type="pres">
      <dgm:prSet presAssocID="{96695AF5-63EA-40E9-9E06-BCE5030B5DE0}" presName="background2" presStyleLbl="node2" presStyleIdx="1" presStyleCnt="3"/>
      <dgm:spPr>
        <a:solidFill>
          <a:schemeClr val="accent1">
            <a:lumMod val="40000"/>
            <a:lumOff val="60000"/>
          </a:schemeClr>
        </a:solidFill>
      </dgm:spPr>
    </dgm:pt>
    <dgm:pt modelId="{64B3E921-FDAB-4A00-BC09-DED919E85531}" type="pres">
      <dgm:prSet presAssocID="{96695AF5-63EA-40E9-9E06-BCE5030B5DE0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41FA958-F5F5-46ED-9B90-EB0373CB4F2D}" type="pres">
      <dgm:prSet presAssocID="{96695AF5-63EA-40E9-9E06-BCE5030B5DE0}" presName="hierChild3" presStyleCnt="0"/>
      <dgm:spPr/>
    </dgm:pt>
    <dgm:pt modelId="{0F40371D-6BE0-4226-B7BD-733317D6511C}" type="pres">
      <dgm:prSet presAssocID="{475DCF37-5E46-49AF-ADE7-7F47AE6B1473}" presName="Name10" presStyleLbl="parChTrans1D2" presStyleIdx="2" presStyleCnt="3"/>
      <dgm:spPr/>
      <dgm:t>
        <a:bodyPr/>
        <a:lstStyle/>
        <a:p>
          <a:endParaRPr lang="es-ES"/>
        </a:p>
      </dgm:t>
    </dgm:pt>
    <dgm:pt modelId="{6B950C81-5827-4C86-977A-AA90E24F8D70}" type="pres">
      <dgm:prSet presAssocID="{31352BF3-D335-4228-8126-B79B29EADBB8}" presName="hierRoot2" presStyleCnt="0"/>
      <dgm:spPr/>
    </dgm:pt>
    <dgm:pt modelId="{103AC527-B033-4221-9729-369B7B0FB165}" type="pres">
      <dgm:prSet presAssocID="{31352BF3-D335-4228-8126-B79B29EADBB8}" presName="composite2" presStyleCnt="0"/>
      <dgm:spPr/>
    </dgm:pt>
    <dgm:pt modelId="{525253EE-C071-4D11-ACB1-AA7D487BBAC7}" type="pres">
      <dgm:prSet presAssocID="{31352BF3-D335-4228-8126-B79B29EADBB8}" presName="background2" presStyleLbl="node2" presStyleIdx="2" presStyleCnt="3"/>
      <dgm:spPr>
        <a:solidFill>
          <a:schemeClr val="accent1">
            <a:lumMod val="40000"/>
            <a:lumOff val="60000"/>
          </a:schemeClr>
        </a:solidFill>
      </dgm:spPr>
    </dgm:pt>
    <dgm:pt modelId="{2B9E8C8C-989B-4ED4-B075-21429D0D82C4}" type="pres">
      <dgm:prSet presAssocID="{31352BF3-D335-4228-8126-B79B29EADBB8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D4F458F-F2A1-4479-8589-F8135D552022}" type="pres">
      <dgm:prSet presAssocID="{31352BF3-D335-4228-8126-B79B29EADBB8}" presName="hierChild3" presStyleCnt="0"/>
      <dgm:spPr/>
    </dgm:pt>
  </dgm:ptLst>
  <dgm:cxnLst>
    <dgm:cxn modelId="{C0BBE558-FAF9-4DF3-9195-E6200556E3FF}" type="presOf" srcId="{96695AF5-63EA-40E9-9E06-BCE5030B5DE0}" destId="{64B3E921-FDAB-4A00-BC09-DED919E85531}" srcOrd="0" destOrd="0" presId="urn:microsoft.com/office/officeart/2005/8/layout/hierarchy1"/>
    <dgm:cxn modelId="{26C7C02A-211A-429F-9B6C-98DC24A58816}" type="presOf" srcId="{5217FC73-4C5A-4342-B9CA-49C002F1E5CB}" destId="{CA356D7E-5B6E-4597-A4D9-345019CC0417}" srcOrd="0" destOrd="0" presId="urn:microsoft.com/office/officeart/2005/8/layout/hierarchy1"/>
    <dgm:cxn modelId="{A4D3C0EA-6AF6-4939-951E-0FE35A941995}" srcId="{5217FC73-4C5A-4342-B9CA-49C002F1E5CB}" destId="{30C92491-1463-4B8B-B50C-E20382D7EA77}" srcOrd="0" destOrd="0" parTransId="{566494C6-B4C5-4636-8213-7CDE762EB601}" sibTransId="{09ADAA44-A39C-4378-877B-5957EEA9BF4A}"/>
    <dgm:cxn modelId="{B5592E60-5F57-4AF4-8A1D-A19CDD51056D}" type="presOf" srcId="{5AB731CE-4468-467C-BEBC-D812DE785D37}" destId="{01558C53-C390-4641-B3B4-9B2DF08108B9}" srcOrd="0" destOrd="0" presId="urn:microsoft.com/office/officeart/2005/8/layout/hierarchy1"/>
    <dgm:cxn modelId="{63AAD29C-6E7F-407C-9DAE-C812742A28FD}" srcId="{30C92491-1463-4B8B-B50C-E20382D7EA77}" destId="{96695AF5-63EA-40E9-9E06-BCE5030B5DE0}" srcOrd="1" destOrd="0" parTransId="{7865BAE1-E2CF-4B64-A368-5664CC6BBDEE}" sibTransId="{0317B322-4D70-4EDF-8204-EDF5EDC2F0DE}"/>
    <dgm:cxn modelId="{ADDF9E3C-0131-4C49-86B5-C842DEDAF4C7}" type="presOf" srcId="{30C92491-1463-4B8B-B50C-E20382D7EA77}" destId="{242163A0-B8BE-4830-B1BC-363C1D9FF9B3}" srcOrd="0" destOrd="0" presId="urn:microsoft.com/office/officeart/2005/8/layout/hierarchy1"/>
    <dgm:cxn modelId="{B00A7642-765F-40D7-8A68-715B627FA4CC}" srcId="{30C92491-1463-4B8B-B50C-E20382D7EA77}" destId="{31352BF3-D335-4228-8126-B79B29EADBB8}" srcOrd="2" destOrd="0" parTransId="{475DCF37-5E46-49AF-ADE7-7F47AE6B1473}" sibTransId="{9B19E87F-01CB-4CB8-94DF-5E4B198CF16A}"/>
    <dgm:cxn modelId="{37BE062F-8601-486B-843E-C71156817DE9}" type="presOf" srcId="{7865BAE1-E2CF-4B64-A368-5664CC6BBDEE}" destId="{ACA5FC95-2A7F-4FBA-9C59-68DF698CCA72}" srcOrd="0" destOrd="0" presId="urn:microsoft.com/office/officeart/2005/8/layout/hierarchy1"/>
    <dgm:cxn modelId="{5CF2EE67-9329-4064-8B2A-C7CBE3A2D10D}" type="presOf" srcId="{31352BF3-D335-4228-8126-B79B29EADBB8}" destId="{2B9E8C8C-989B-4ED4-B075-21429D0D82C4}" srcOrd="0" destOrd="0" presId="urn:microsoft.com/office/officeart/2005/8/layout/hierarchy1"/>
    <dgm:cxn modelId="{8604727E-ED8A-4B17-AE82-F421606867D2}" type="presOf" srcId="{5A01FBC2-4DE6-4782-AC75-053AFDF17E9A}" destId="{9A5F010D-7A40-4BF7-99E5-90FA755C2CA9}" srcOrd="0" destOrd="0" presId="urn:microsoft.com/office/officeart/2005/8/layout/hierarchy1"/>
    <dgm:cxn modelId="{CA7BB61F-C1AF-4BAA-90D4-7CA6DF366C73}" srcId="{30C92491-1463-4B8B-B50C-E20382D7EA77}" destId="{5A01FBC2-4DE6-4782-AC75-053AFDF17E9A}" srcOrd="0" destOrd="0" parTransId="{5AB731CE-4468-467C-BEBC-D812DE785D37}" sibTransId="{133BDB9E-BAC4-4CBA-B0B0-8D97E5C5ECF5}"/>
    <dgm:cxn modelId="{4D4431D2-8AF2-41F6-B152-01565FB81611}" type="presOf" srcId="{475DCF37-5E46-49AF-ADE7-7F47AE6B1473}" destId="{0F40371D-6BE0-4226-B7BD-733317D6511C}" srcOrd="0" destOrd="0" presId="urn:microsoft.com/office/officeart/2005/8/layout/hierarchy1"/>
    <dgm:cxn modelId="{39A2C4D3-67B1-4762-83A5-50FE86984B3E}" type="presParOf" srcId="{CA356D7E-5B6E-4597-A4D9-345019CC0417}" destId="{EE0882CE-427F-462D-B5A2-71916793C659}" srcOrd="0" destOrd="0" presId="urn:microsoft.com/office/officeart/2005/8/layout/hierarchy1"/>
    <dgm:cxn modelId="{83B1C805-010C-4DF4-BBBB-45A73E463201}" type="presParOf" srcId="{EE0882CE-427F-462D-B5A2-71916793C659}" destId="{40CAF57C-2E49-40ED-829D-652AF68F379A}" srcOrd="0" destOrd="0" presId="urn:microsoft.com/office/officeart/2005/8/layout/hierarchy1"/>
    <dgm:cxn modelId="{18FD2891-03E6-4818-9FED-FDFF403251BB}" type="presParOf" srcId="{40CAF57C-2E49-40ED-829D-652AF68F379A}" destId="{E4BC464B-2DA5-4D0A-9E4D-D47593F09882}" srcOrd="0" destOrd="0" presId="urn:microsoft.com/office/officeart/2005/8/layout/hierarchy1"/>
    <dgm:cxn modelId="{01B726F0-B172-42FB-A0DF-C2C7219CF72B}" type="presParOf" srcId="{40CAF57C-2E49-40ED-829D-652AF68F379A}" destId="{242163A0-B8BE-4830-B1BC-363C1D9FF9B3}" srcOrd="1" destOrd="0" presId="urn:microsoft.com/office/officeart/2005/8/layout/hierarchy1"/>
    <dgm:cxn modelId="{C1B2016F-1DA3-492D-91D8-BEA19B3E421A}" type="presParOf" srcId="{EE0882CE-427F-462D-B5A2-71916793C659}" destId="{7315FD9D-E18A-42A4-B817-B2125DD9A6BF}" srcOrd="1" destOrd="0" presId="urn:microsoft.com/office/officeart/2005/8/layout/hierarchy1"/>
    <dgm:cxn modelId="{6C7F0FE9-86FA-464F-B607-2D240695F8FE}" type="presParOf" srcId="{7315FD9D-E18A-42A4-B817-B2125DD9A6BF}" destId="{01558C53-C390-4641-B3B4-9B2DF08108B9}" srcOrd="0" destOrd="0" presId="urn:microsoft.com/office/officeart/2005/8/layout/hierarchy1"/>
    <dgm:cxn modelId="{0E1DD7EA-F619-433F-A500-ACFF0E4E571F}" type="presParOf" srcId="{7315FD9D-E18A-42A4-B817-B2125DD9A6BF}" destId="{C68E9093-820A-4D79-A79C-BAACF85A1601}" srcOrd="1" destOrd="0" presId="urn:microsoft.com/office/officeart/2005/8/layout/hierarchy1"/>
    <dgm:cxn modelId="{9BA41B38-650B-4193-949E-8784C7E3C081}" type="presParOf" srcId="{C68E9093-820A-4D79-A79C-BAACF85A1601}" destId="{65E0D1A3-076B-4994-ACD4-F3163DC7B3A8}" srcOrd="0" destOrd="0" presId="urn:microsoft.com/office/officeart/2005/8/layout/hierarchy1"/>
    <dgm:cxn modelId="{B9066DAC-E151-4F95-88E3-4E5D2304D74B}" type="presParOf" srcId="{65E0D1A3-076B-4994-ACD4-F3163DC7B3A8}" destId="{80CDDCFA-2B5A-4617-A9CA-AD06E9938B2D}" srcOrd="0" destOrd="0" presId="urn:microsoft.com/office/officeart/2005/8/layout/hierarchy1"/>
    <dgm:cxn modelId="{8B6E8FBF-3342-4608-8931-1E1776AE2AA1}" type="presParOf" srcId="{65E0D1A3-076B-4994-ACD4-F3163DC7B3A8}" destId="{9A5F010D-7A40-4BF7-99E5-90FA755C2CA9}" srcOrd="1" destOrd="0" presId="urn:microsoft.com/office/officeart/2005/8/layout/hierarchy1"/>
    <dgm:cxn modelId="{411C93F3-AED8-44F8-B755-79D3AA854630}" type="presParOf" srcId="{C68E9093-820A-4D79-A79C-BAACF85A1601}" destId="{1B9B0FEB-96C4-4265-B2BC-5319E03D9FF6}" srcOrd="1" destOrd="0" presId="urn:microsoft.com/office/officeart/2005/8/layout/hierarchy1"/>
    <dgm:cxn modelId="{8A48BA1B-D8C0-45E8-98D7-29A7F31C37B0}" type="presParOf" srcId="{7315FD9D-E18A-42A4-B817-B2125DD9A6BF}" destId="{ACA5FC95-2A7F-4FBA-9C59-68DF698CCA72}" srcOrd="2" destOrd="0" presId="urn:microsoft.com/office/officeart/2005/8/layout/hierarchy1"/>
    <dgm:cxn modelId="{7003D7F4-3F71-4E40-96BB-81AE37BC3B5B}" type="presParOf" srcId="{7315FD9D-E18A-42A4-B817-B2125DD9A6BF}" destId="{A876D679-6E9D-47BF-884A-D84A58909238}" srcOrd="3" destOrd="0" presId="urn:microsoft.com/office/officeart/2005/8/layout/hierarchy1"/>
    <dgm:cxn modelId="{F78AF9EF-4B88-4F96-B607-365AC04D0520}" type="presParOf" srcId="{A876D679-6E9D-47BF-884A-D84A58909238}" destId="{FDA187A2-0A81-4168-856F-17E40AC3107E}" srcOrd="0" destOrd="0" presId="urn:microsoft.com/office/officeart/2005/8/layout/hierarchy1"/>
    <dgm:cxn modelId="{D1CD30F4-B724-4392-8E5A-6C55EF8E6B5D}" type="presParOf" srcId="{FDA187A2-0A81-4168-856F-17E40AC3107E}" destId="{9090478F-F9D7-4626-AA47-3C6E7A020817}" srcOrd="0" destOrd="0" presId="urn:microsoft.com/office/officeart/2005/8/layout/hierarchy1"/>
    <dgm:cxn modelId="{D067393D-0D44-457A-9330-814F15AD02B8}" type="presParOf" srcId="{FDA187A2-0A81-4168-856F-17E40AC3107E}" destId="{64B3E921-FDAB-4A00-BC09-DED919E85531}" srcOrd="1" destOrd="0" presId="urn:microsoft.com/office/officeart/2005/8/layout/hierarchy1"/>
    <dgm:cxn modelId="{B206398D-8546-4453-8159-ED8A2CFA7DAC}" type="presParOf" srcId="{A876D679-6E9D-47BF-884A-D84A58909238}" destId="{341FA958-F5F5-46ED-9B90-EB0373CB4F2D}" srcOrd="1" destOrd="0" presId="urn:microsoft.com/office/officeart/2005/8/layout/hierarchy1"/>
    <dgm:cxn modelId="{E1C49E17-5FBE-44F0-9F13-935A72434198}" type="presParOf" srcId="{7315FD9D-E18A-42A4-B817-B2125DD9A6BF}" destId="{0F40371D-6BE0-4226-B7BD-733317D6511C}" srcOrd="4" destOrd="0" presId="urn:microsoft.com/office/officeart/2005/8/layout/hierarchy1"/>
    <dgm:cxn modelId="{08092078-63C3-4CBA-A92E-A3D08A5E1453}" type="presParOf" srcId="{7315FD9D-E18A-42A4-B817-B2125DD9A6BF}" destId="{6B950C81-5827-4C86-977A-AA90E24F8D70}" srcOrd="5" destOrd="0" presId="urn:microsoft.com/office/officeart/2005/8/layout/hierarchy1"/>
    <dgm:cxn modelId="{62339DB0-E55D-442B-903D-8E0689E7CBF7}" type="presParOf" srcId="{6B950C81-5827-4C86-977A-AA90E24F8D70}" destId="{103AC527-B033-4221-9729-369B7B0FB165}" srcOrd="0" destOrd="0" presId="urn:microsoft.com/office/officeart/2005/8/layout/hierarchy1"/>
    <dgm:cxn modelId="{7D417F99-B344-444E-91E8-76F33DFEFE0C}" type="presParOf" srcId="{103AC527-B033-4221-9729-369B7B0FB165}" destId="{525253EE-C071-4D11-ACB1-AA7D487BBAC7}" srcOrd="0" destOrd="0" presId="urn:microsoft.com/office/officeart/2005/8/layout/hierarchy1"/>
    <dgm:cxn modelId="{A30CAC88-5D37-4A2E-98EA-CA444C658C70}" type="presParOf" srcId="{103AC527-B033-4221-9729-369B7B0FB165}" destId="{2B9E8C8C-989B-4ED4-B075-21429D0D82C4}" srcOrd="1" destOrd="0" presId="urn:microsoft.com/office/officeart/2005/8/layout/hierarchy1"/>
    <dgm:cxn modelId="{8D41BF2F-1410-4D33-903A-D72FD2513E13}" type="presParOf" srcId="{6B950C81-5827-4C86-977A-AA90E24F8D70}" destId="{AD4F458F-F2A1-4479-8589-F8135D5520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DCB0E1-363E-43DD-B832-C3738532F367}">
      <dsp:nvSpPr>
        <dsp:cNvPr id="0" name=""/>
        <dsp:cNvSpPr/>
      </dsp:nvSpPr>
      <dsp:spPr>
        <a:xfrm>
          <a:off x="0" y="252699"/>
          <a:ext cx="727280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EE972B-9DD8-4A97-B2BC-82125ACC0429}">
      <dsp:nvSpPr>
        <dsp:cNvPr id="0" name=""/>
        <dsp:cNvSpPr/>
      </dsp:nvSpPr>
      <dsp:spPr>
        <a:xfrm>
          <a:off x="348725" y="31299"/>
          <a:ext cx="6921335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1. Do I </a:t>
          </a:r>
          <a:r>
            <a:rPr lang="es-ES" sz="1800" kern="1200" dirty="0" err="1" smtClean="0"/>
            <a:t>know</a:t>
          </a:r>
          <a:r>
            <a:rPr lang="es-ES" sz="1800" kern="1200" dirty="0" smtClean="0"/>
            <a:t> my </a:t>
          </a:r>
          <a:r>
            <a:rPr lang="es-ES" sz="1800" kern="1200" dirty="0" smtClean="0">
              <a:solidFill>
                <a:schemeClr val="bg2"/>
              </a:solidFill>
            </a:rPr>
            <a:t>LEARNING STYLE</a:t>
          </a:r>
          <a:r>
            <a:rPr lang="es-ES" sz="1800" kern="1200" dirty="0" smtClean="0"/>
            <a:t>?</a:t>
          </a:r>
          <a:endParaRPr lang="es-ES" sz="1800" kern="1200" dirty="0"/>
        </a:p>
      </dsp:txBody>
      <dsp:txXfrm>
        <a:off x="348725" y="31299"/>
        <a:ext cx="6921335" cy="442800"/>
      </dsp:txXfrm>
    </dsp:sp>
    <dsp:sp modelId="{677D7227-AEA4-43EC-B4A7-6CB231830DC1}">
      <dsp:nvSpPr>
        <dsp:cNvPr id="0" name=""/>
        <dsp:cNvSpPr/>
      </dsp:nvSpPr>
      <dsp:spPr>
        <a:xfrm>
          <a:off x="0" y="933099"/>
          <a:ext cx="727280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96C1DB-4543-486D-9E25-F56858B61DE1}">
      <dsp:nvSpPr>
        <dsp:cNvPr id="0" name=""/>
        <dsp:cNvSpPr/>
      </dsp:nvSpPr>
      <dsp:spPr>
        <a:xfrm>
          <a:off x="356538" y="711699"/>
          <a:ext cx="6916217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2. Do I </a:t>
          </a:r>
          <a:r>
            <a:rPr lang="es-ES" sz="1800" kern="1200" dirty="0" err="1" smtClean="0"/>
            <a:t>know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how</a:t>
          </a:r>
          <a:r>
            <a:rPr lang="es-ES" sz="1800" kern="1200" dirty="0" smtClean="0"/>
            <a:t> my </a:t>
          </a:r>
          <a:r>
            <a:rPr lang="es-ES" sz="1800" kern="1200" dirty="0" smtClean="0">
              <a:solidFill>
                <a:schemeClr val="bg2"/>
              </a:solidFill>
            </a:rPr>
            <a:t>GROUP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works</a:t>
          </a:r>
          <a:r>
            <a:rPr lang="es-ES" sz="1800" kern="1200" dirty="0" smtClean="0"/>
            <a:t>?</a:t>
          </a:r>
          <a:endParaRPr lang="es-ES" sz="1800" kern="1200" dirty="0"/>
        </a:p>
      </dsp:txBody>
      <dsp:txXfrm>
        <a:off x="356538" y="711699"/>
        <a:ext cx="6916217" cy="442800"/>
      </dsp:txXfrm>
    </dsp:sp>
    <dsp:sp modelId="{532D6421-DCE2-472D-ABDE-5220B73AD96E}">
      <dsp:nvSpPr>
        <dsp:cNvPr id="0" name=""/>
        <dsp:cNvSpPr/>
      </dsp:nvSpPr>
      <dsp:spPr>
        <a:xfrm>
          <a:off x="0" y="1613500"/>
          <a:ext cx="727280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83BBC-38BD-426D-A408-C1E5BADED103}">
      <dsp:nvSpPr>
        <dsp:cNvPr id="0" name=""/>
        <dsp:cNvSpPr/>
      </dsp:nvSpPr>
      <dsp:spPr>
        <a:xfrm>
          <a:off x="346239" y="1392099"/>
          <a:ext cx="6924785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3. Do I </a:t>
          </a:r>
          <a:r>
            <a:rPr lang="es-ES" sz="1800" kern="1200" dirty="0" err="1" smtClean="0"/>
            <a:t>know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the</a:t>
          </a:r>
          <a:r>
            <a:rPr lang="es-ES" sz="1800" kern="1200" dirty="0" smtClean="0"/>
            <a:t> </a:t>
          </a:r>
          <a:r>
            <a:rPr lang="es-ES" sz="1800" kern="1200" dirty="0" smtClean="0">
              <a:solidFill>
                <a:schemeClr val="bg2"/>
              </a:solidFill>
            </a:rPr>
            <a:t>TASKS</a:t>
          </a:r>
          <a:r>
            <a:rPr lang="es-ES" sz="1800" kern="1200" dirty="0" smtClean="0"/>
            <a:t> I </a:t>
          </a:r>
          <a:r>
            <a:rPr lang="es-ES" sz="1800" kern="1200" dirty="0" err="1" smtClean="0"/>
            <a:t>have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to</a:t>
          </a:r>
          <a:r>
            <a:rPr lang="es-ES" sz="1800" kern="1200" dirty="0" smtClean="0"/>
            <a:t> do in </a:t>
          </a:r>
          <a:r>
            <a:rPr lang="es-ES" sz="1800" kern="1200" dirty="0" err="1" smtClean="0"/>
            <a:t>order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to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learn</a:t>
          </a:r>
          <a:r>
            <a:rPr lang="es-ES" sz="1800" kern="1200" dirty="0" smtClean="0"/>
            <a:t>?</a:t>
          </a:r>
          <a:endParaRPr lang="es-ES" sz="1800" kern="1200" dirty="0"/>
        </a:p>
      </dsp:txBody>
      <dsp:txXfrm>
        <a:off x="346239" y="1392099"/>
        <a:ext cx="6924785" cy="442800"/>
      </dsp:txXfrm>
    </dsp:sp>
    <dsp:sp modelId="{F69178CA-27F4-48C1-A8CE-77C767CA2F0B}">
      <dsp:nvSpPr>
        <dsp:cNvPr id="0" name=""/>
        <dsp:cNvSpPr/>
      </dsp:nvSpPr>
      <dsp:spPr>
        <a:xfrm>
          <a:off x="0" y="2293900"/>
          <a:ext cx="727280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372AC-6046-4F2F-957D-3798E8E45D4F}">
      <dsp:nvSpPr>
        <dsp:cNvPr id="0" name=""/>
        <dsp:cNvSpPr/>
      </dsp:nvSpPr>
      <dsp:spPr>
        <a:xfrm>
          <a:off x="346239" y="2072500"/>
          <a:ext cx="6924785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4. Do I </a:t>
          </a:r>
          <a:r>
            <a:rPr lang="es-ES" sz="1800" kern="1200" dirty="0" err="1" smtClean="0"/>
            <a:t>know</a:t>
          </a:r>
          <a:r>
            <a:rPr lang="es-ES" sz="1800" kern="1200" dirty="0" smtClean="0"/>
            <a:t> </a:t>
          </a:r>
          <a:r>
            <a:rPr lang="es-ES" sz="1800" kern="1200" dirty="0" smtClean="0">
              <a:solidFill>
                <a:schemeClr val="bg2"/>
              </a:solidFill>
            </a:rPr>
            <a:t>HOW TO LEARN </a:t>
          </a:r>
          <a:r>
            <a:rPr lang="es-ES" sz="1800" kern="1200" dirty="0" err="1" smtClean="0"/>
            <a:t>other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languages</a:t>
          </a:r>
          <a:r>
            <a:rPr lang="es-ES" sz="1800" kern="1200" dirty="0" smtClean="0"/>
            <a:t>?</a:t>
          </a:r>
          <a:endParaRPr lang="es-ES" sz="1800" kern="1200" dirty="0"/>
        </a:p>
      </dsp:txBody>
      <dsp:txXfrm>
        <a:off x="346239" y="2072500"/>
        <a:ext cx="6924785" cy="442800"/>
      </dsp:txXfrm>
    </dsp:sp>
    <dsp:sp modelId="{2A2F76F8-0870-4199-94DF-9A0794F06801}">
      <dsp:nvSpPr>
        <dsp:cNvPr id="0" name=""/>
        <dsp:cNvSpPr/>
      </dsp:nvSpPr>
      <dsp:spPr>
        <a:xfrm>
          <a:off x="0" y="2974300"/>
          <a:ext cx="727280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980C61-7448-4BD6-8BCA-F8CF37B60B31}">
      <dsp:nvSpPr>
        <dsp:cNvPr id="0" name=""/>
        <dsp:cNvSpPr/>
      </dsp:nvSpPr>
      <dsp:spPr>
        <a:xfrm>
          <a:off x="346239" y="2752900"/>
          <a:ext cx="6924785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5. Do I </a:t>
          </a:r>
          <a:r>
            <a:rPr lang="es-ES" sz="1800" kern="1200" dirty="0" err="1" smtClean="0"/>
            <a:t>know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the</a:t>
          </a:r>
          <a:r>
            <a:rPr lang="es-ES" sz="1800" kern="1200" dirty="0" smtClean="0"/>
            <a:t> </a:t>
          </a:r>
          <a:r>
            <a:rPr lang="es-ES" sz="1800" kern="1200" dirty="0" smtClean="0">
              <a:solidFill>
                <a:schemeClr val="bg2"/>
              </a:solidFill>
            </a:rPr>
            <a:t>STRATEGIES</a:t>
          </a:r>
          <a:r>
            <a:rPr lang="es-ES" sz="1800" kern="1200" dirty="0" smtClean="0"/>
            <a:t> I </a:t>
          </a:r>
          <a:r>
            <a:rPr lang="es-ES" sz="1800" kern="1200" dirty="0" err="1" smtClean="0"/>
            <a:t>need</a:t>
          </a:r>
          <a:r>
            <a:rPr lang="es-ES" sz="1800" kern="1200" dirty="0" smtClean="0"/>
            <a:t> in </a:t>
          </a:r>
          <a:r>
            <a:rPr lang="es-ES" sz="1800" kern="1200" dirty="0" err="1" smtClean="0"/>
            <a:t>order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to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learn</a:t>
          </a:r>
          <a:r>
            <a:rPr lang="es-ES" sz="1800" kern="1200" dirty="0" smtClean="0"/>
            <a:t> more </a:t>
          </a:r>
          <a:r>
            <a:rPr lang="es-ES" sz="1800" kern="1200" dirty="0" err="1" smtClean="0"/>
            <a:t>efficiently</a:t>
          </a:r>
          <a:r>
            <a:rPr lang="es-ES" sz="1800" kern="1200" dirty="0" smtClean="0"/>
            <a:t>?</a:t>
          </a:r>
          <a:endParaRPr lang="es-ES" sz="1500" kern="1200" dirty="0"/>
        </a:p>
      </dsp:txBody>
      <dsp:txXfrm>
        <a:off x="346239" y="2752900"/>
        <a:ext cx="6924785" cy="442800"/>
      </dsp:txXfrm>
    </dsp:sp>
    <dsp:sp modelId="{AB653B61-F08F-4592-9744-5FE2AFBBCC79}">
      <dsp:nvSpPr>
        <dsp:cNvPr id="0" name=""/>
        <dsp:cNvSpPr/>
      </dsp:nvSpPr>
      <dsp:spPr>
        <a:xfrm>
          <a:off x="0" y="3654700"/>
          <a:ext cx="727280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9EAB7B-C047-4B8A-BFC6-7FD0C55083F2}">
      <dsp:nvSpPr>
        <dsp:cNvPr id="0" name=""/>
        <dsp:cNvSpPr/>
      </dsp:nvSpPr>
      <dsp:spPr>
        <a:xfrm>
          <a:off x="346239" y="3433300"/>
          <a:ext cx="6924785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6. Do I </a:t>
          </a:r>
          <a:r>
            <a:rPr lang="es-ES" sz="1800" kern="1200" dirty="0" err="1" smtClean="0"/>
            <a:t>know</a:t>
          </a:r>
          <a:r>
            <a:rPr lang="es-ES" sz="1800" kern="1200" dirty="0" smtClean="0"/>
            <a:t> </a:t>
          </a:r>
          <a:r>
            <a:rPr lang="es-ES" sz="1800" kern="1200" dirty="0" smtClean="0">
              <a:solidFill>
                <a:schemeClr val="bg2"/>
              </a:solidFill>
            </a:rPr>
            <a:t>WHEN</a:t>
          </a:r>
          <a:r>
            <a:rPr lang="es-ES" sz="1800" kern="1200" dirty="0" smtClean="0"/>
            <a:t> and </a:t>
          </a:r>
          <a:r>
            <a:rPr lang="es-ES" sz="1800" kern="1200" dirty="0" smtClean="0">
              <a:solidFill>
                <a:schemeClr val="bg2"/>
              </a:solidFill>
            </a:rPr>
            <a:t>WHY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to</a:t>
          </a:r>
          <a:r>
            <a:rPr lang="es-ES" sz="1800" kern="1200" dirty="0" smtClean="0"/>
            <a:t> use </a:t>
          </a:r>
          <a:r>
            <a:rPr lang="es-ES" sz="1800" kern="1200" dirty="0" err="1" smtClean="0"/>
            <a:t>those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strategies</a:t>
          </a:r>
          <a:r>
            <a:rPr lang="es-ES" sz="1800" kern="1200" dirty="0" smtClean="0"/>
            <a:t>? </a:t>
          </a:r>
          <a:endParaRPr lang="es-ES" sz="1800" kern="1200" dirty="0"/>
        </a:p>
      </dsp:txBody>
      <dsp:txXfrm>
        <a:off x="346239" y="3433300"/>
        <a:ext cx="6924785" cy="442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40371D-6BE0-4226-B7BD-733317D6511C}">
      <dsp:nvSpPr>
        <dsp:cNvPr id="0" name=""/>
        <dsp:cNvSpPr/>
      </dsp:nvSpPr>
      <dsp:spPr>
        <a:xfrm>
          <a:off x="3989985" y="1614073"/>
          <a:ext cx="2825152" cy="8633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907"/>
              </a:lnTo>
              <a:lnTo>
                <a:pt x="2825152" y="648907"/>
              </a:lnTo>
              <a:lnTo>
                <a:pt x="2825152" y="863327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A5FC95-2A7F-4FBA-9C59-68DF698CCA72}">
      <dsp:nvSpPr>
        <dsp:cNvPr id="0" name=""/>
        <dsp:cNvSpPr/>
      </dsp:nvSpPr>
      <dsp:spPr>
        <a:xfrm>
          <a:off x="3940492" y="1614073"/>
          <a:ext cx="91440" cy="863327"/>
        </a:xfrm>
        <a:custGeom>
          <a:avLst/>
          <a:gdLst/>
          <a:ahLst/>
          <a:cxnLst/>
          <a:rect l="0" t="0" r="0" b="0"/>
          <a:pathLst>
            <a:path>
              <a:moveTo>
                <a:pt x="49492" y="0"/>
              </a:moveTo>
              <a:lnTo>
                <a:pt x="49492" y="648907"/>
              </a:lnTo>
              <a:lnTo>
                <a:pt x="45720" y="648907"/>
              </a:lnTo>
              <a:lnTo>
                <a:pt x="45720" y="863327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558C53-C390-4641-B3B4-9B2DF08108B9}">
      <dsp:nvSpPr>
        <dsp:cNvPr id="0" name=""/>
        <dsp:cNvSpPr/>
      </dsp:nvSpPr>
      <dsp:spPr>
        <a:xfrm>
          <a:off x="1157287" y="1614073"/>
          <a:ext cx="2832697" cy="863327"/>
        </a:xfrm>
        <a:custGeom>
          <a:avLst/>
          <a:gdLst/>
          <a:ahLst/>
          <a:cxnLst/>
          <a:rect l="0" t="0" r="0" b="0"/>
          <a:pathLst>
            <a:path>
              <a:moveTo>
                <a:pt x="2832697" y="0"/>
              </a:moveTo>
              <a:lnTo>
                <a:pt x="2832697" y="648907"/>
              </a:lnTo>
              <a:lnTo>
                <a:pt x="0" y="648907"/>
              </a:lnTo>
              <a:lnTo>
                <a:pt x="0" y="863327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BC464B-2DA5-4D0A-9E4D-D47593F09882}">
      <dsp:nvSpPr>
        <dsp:cNvPr id="0" name=""/>
        <dsp:cNvSpPr/>
      </dsp:nvSpPr>
      <dsp:spPr>
        <a:xfrm>
          <a:off x="1769382" y="144318"/>
          <a:ext cx="4441206" cy="1469755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2163A0-B8BE-4830-B1BC-363C1D9FF9B3}">
      <dsp:nvSpPr>
        <dsp:cNvPr id="0" name=""/>
        <dsp:cNvSpPr/>
      </dsp:nvSpPr>
      <dsp:spPr>
        <a:xfrm>
          <a:off x="2026557" y="388635"/>
          <a:ext cx="4441206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A </a:t>
          </a:r>
          <a:r>
            <a:rPr lang="es-ES" sz="2800" b="1" kern="1200" dirty="0" err="1" smtClean="0"/>
            <a:t>strategy</a:t>
          </a:r>
          <a:r>
            <a:rPr lang="es-ES" sz="2800" b="1" kern="1200" dirty="0" smtClean="0"/>
            <a:t> </a:t>
          </a:r>
          <a:r>
            <a:rPr lang="es-ES" sz="2800" b="1" kern="1200" dirty="0" err="1" smtClean="0"/>
            <a:t>is</a:t>
          </a:r>
          <a:r>
            <a:rPr lang="es-ES" sz="2800" b="1" kern="1200" dirty="0" smtClean="0"/>
            <a:t> </a:t>
          </a:r>
          <a:r>
            <a:rPr lang="es-ES" sz="2800" b="1" kern="1200" dirty="0" err="1" smtClean="0"/>
            <a:t>useful</a:t>
          </a:r>
          <a:r>
            <a:rPr lang="es-ES" sz="2800" b="1" kern="1200" dirty="0" smtClean="0"/>
            <a:t> </a:t>
          </a:r>
          <a:r>
            <a:rPr lang="es-ES" sz="2800" b="1" kern="1200" dirty="0" err="1" smtClean="0"/>
            <a:t>when</a:t>
          </a:r>
          <a:r>
            <a:rPr lang="es-ES" sz="2800" b="1" kern="1200" dirty="0" smtClean="0"/>
            <a:t>...</a:t>
          </a:r>
          <a:endParaRPr lang="es-ES" sz="2800" b="1" kern="1200" dirty="0"/>
        </a:p>
      </dsp:txBody>
      <dsp:txXfrm>
        <a:off x="2026557" y="388635"/>
        <a:ext cx="4441206" cy="1469755"/>
      </dsp:txXfrm>
    </dsp:sp>
    <dsp:sp modelId="{80CDDCFA-2B5A-4617-A9CA-AD06E9938B2D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5F010D-7A40-4BF7-99E5-90FA755C2CA9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... </a:t>
          </a:r>
          <a:r>
            <a:rPr lang="es-ES" sz="2300" kern="1200" dirty="0" err="1" smtClean="0"/>
            <a:t>it</a:t>
          </a:r>
          <a:r>
            <a:rPr lang="es-ES" sz="2300" kern="1200" dirty="0" smtClean="0"/>
            <a:t> </a:t>
          </a:r>
          <a:r>
            <a:rPr lang="es-ES" sz="2300" kern="1200" dirty="0" err="1" smtClean="0"/>
            <a:t>is</a:t>
          </a:r>
          <a:r>
            <a:rPr lang="es-ES" sz="2300" kern="1200" dirty="0" smtClean="0"/>
            <a:t> </a:t>
          </a:r>
          <a:r>
            <a:rPr lang="es-ES" sz="2300" kern="1200" dirty="0" err="1" smtClean="0"/>
            <a:t>well</a:t>
          </a:r>
          <a:r>
            <a:rPr lang="es-ES" sz="2300" kern="1200" dirty="0" smtClean="0"/>
            <a:t> </a:t>
          </a:r>
          <a:r>
            <a:rPr lang="es-ES" sz="2300" kern="1200" dirty="0" err="1" smtClean="0"/>
            <a:t>adapted</a:t>
          </a:r>
          <a:r>
            <a:rPr lang="es-ES" sz="2300" kern="1200" dirty="0" smtClean="0"/>
            <a:t> </a:t>
          </a:r>
          <a:r>
            <a:rPr lang="es-ES" sz="2300" kern="1200" dirty="0" err="1" smtClean="0"/>
            <a:t>to</a:t>
          </a:r>
          <a:r>
            <a:rPr lang="es-ES" sz="2300" kern="1200" dirty="0" smtClean="0"/>
            <a:t> </a:t>
          </a:r>
          <a:r>
            <a:rPr lang="es-ES" sz="2300" kern="1200" dirty="0" err="1" smtClean="0"/>
            <a:t>the</a:t>
          </a:r>
          <a:r>
            <a:rPr lang="es-ES" sz="2300" kern="1200" dirty="0" smtClean="0"/>
            <a:t> TASK.</a:t>
          </a:r>
          <a:endParaRPr lang="es-ES" sz="2300" kern="1200" dirty="0"/>
        </a:p>
      </dsp:txBody>
      <dsp:txXfrm>
        <a:off x="257174" y="2721717"/>
        <a:ext cx="2314575" cy="1469755"/>
      </dsp:txXfrm>
    </dsp:sp>
    <dsp:sp modelId="{9090478F-F9D7-4626-AA47-3C6E7A020817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B3E921-FDAB-4A00-BC09-DED919E85531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... </a:t>
          </a:r>
          <a:r>
            <a:rPr lang="es-ES" sz="2300" kern="1200" dirty="0" err="1" smtClean="0"/>
            <a:t>it</a:t>
          </a:r>
          <a:r>
            <a:rPr lang="es-ES" sz="2300" kern="1200" dirty="0" smtClean="0"/>
            <a:t> </a:t>
          </a:r>
          <a:r>
            <a:rPr lang="es-ES" sz="2300" kern="1200" dirty="0" err="1" smtClean="0"/>
            <a:t>matches</a:t>
          </a:r>
          <a:r>
            <a:rPr lang="es-ES" sz="2300" kern="1200" dirty="0" smtClean="0"/>
            <a:t> </a:t>
          </a:r>
          <a:r>
            <a:rPr lang="es-ES" sz="2300" kern="1200" dirty="0" err="1" smtClean="0"/>
            <a:t>our</a:t>
          </a:r>
          <a:r>
            <a:rPr lang="es-ES" sz="2300" kern="1200" dirty="0" smtClean="0"/>
            <a:t> LEARNING STYLE.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 dirty="0"/>
        </a:p>
      </dsp:txBody>
      <dsp:txXfrm>
        <a:off x="3086099" y="2721717"/>
        <a:ext cx="2314575" cy="1469755"/>
      </dsp:txXfrm>
    </dsp:sp>
    <dsp:sp modelId="{525253EE-C071-4D11-ACB1-AA7D487BBAC7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9E8C8C-989B-4ED4-B075-21429D0D82C4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... </a:t>
          </a:r>
          <a:r>
            <a:rPr lang="es-ES" sz="2300" kern="1200" dirty="0" err="1" smtClean="0"/>
            <a:t>it</a:t>
          </a:r>
          <a:r>
            <a:rPr lang="es-ES" sz="2300" kern="1200" dirty="0" smtClean="0"/>
            <a:t> </a:t>
          </a:r>
          <a:r>
            <a:rPr lang="es-ES" sz="2300" kern="1200" dirty="0" err="1" smtClean="0"/>
            <a:t>integrates</a:t>
          </a:r>
          <a:r>
            <a:rPr lang="es-ES" sz="2300" kern="1200" dirty="0" smtClean="0"/>
            <a:t> </a:t>
          </a:r>
          <a:r>
            <a:rPr lang="es-ES" sz="2300" kern="1200" dirty="0" err="1" smtClean="0"/>
            <a:t>with</a:t>
          </a:r>
          <a:r>
            <a:rPr lang="es-ES" sz="2300" kern="1200" dirty="0" smtClean="0"/>
            <a:t> OTHER STRATEGIES.</a:t>
          </a:r>
          <a:endParaRPr lang="es-ES" sz="2300" kern="1200" dirty="0"/>
        </a:p>
      </dsp:txBody>
      <dsp:txXfrm>
        <a:off x="5915024" y="2721717"/>
        <a:ext cx="2314575" cy="1469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8C35F-C6BE-4157-ABB4-98FD8EFAF2B6}" type="datetimeFigureOut">
              <a:rPr lang="es-ES" smtClean="0"/>
              <a:pPr/>
              <a:t>10/09/2015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C8F79-CB22-420B-A51E-EC2C5B4F301B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6BC-834D-4D07-A858-3212514EC895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AB3D-ACEE-4B26-96C8-2DA9FDF5A08B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EE74-853C-421C-B1E6-BF0A64FF8181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2F44-2457-4B94-A163-182C8C48112F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3577-5436-41E6-AFCE-465817D9157F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C9699-E2EC-487C-BBEC-9CB7159802F5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0F3AD-A86E-4795-8EAB-475073C78E8C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3875-32DD-4E9A-ABF0-56B1E1ED0A66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90CF1-FDC3-4B6B-8757-34DE51676893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32B9-3B2A-4A49-A81F-FC14B1923D93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CF62-5594-4EE6-9077-8D3676268DE7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0A35F-528F-4FC5-8DD5-943894BDF896}" type="datetime1">
              <a:rPr lang="es-ES" smtClean="0"/>
              <a:pPr/>
              <a:t>10/09/2015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Learning to learn language &gt;&gt;. 2: Learning styles and strategies.   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forms/yKP9fHvlg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12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21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tpu.edu.tw/~language/workshop/read2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5776" y="476672"/>
            <a:ext cx="5902424" cy="1082551"/>
          </a:xfrm>
        </p:spPr>
        <p:txBody>
          <a:bodyPr>
            <a:normAutofit/>
          </a:bodyPr>
          <a:lstStyle/>
          <a:p>
            <a:r>
              <a:rPr lang="es-ES" sz="3600" dirty="0" err="1" smtClean="0"/>
              <a:t>Learning</a:t>
            </a:r>
            <a:r>
              <a:rPr lang="es-ES" sz="3600" dirty="0" smtClean="0"/>
              <a:t> </a:t>
            </a:r>
            <a:r>
              <a:rPr lang="es-ES" sz="3600" dirty="0" err="1" smtClean="0"/>
              <a:t>to</a:t>
            </a:r>
            <a:r>
              <a:rPr lang="es-ES" sz="3600" dirty="0" smtClean="0"/>
              <a:t> </a:t>
            </a:r>
            <a:r>
              <a:rPr lang="es-ES" sz="3600" dirty="0" err="1" smtClean="0"/>
              <a:t>learn</a:t>
            </a:r>
            <a:r>
              <a:rPr lang="es-ES" sz="3600" dirty="0" smtClean="0"/>
              <a:t> a </a:t>
            </a:r>
            <a:r>
              <a:rPr lang="es-ES" sz="3600" dirty="0" err="1" smtClean="0"/>
              <a:t>language</a:t>
            </a:r>
            <a:endParaRPr lang="es-E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5816" y="1700808"/>
            <a:ext cx="5256584" cy="694928"/>
          </a:xfrm>
        </p:spPr>
        <p:txBody>
          <a:bodyPr>
            <a:normAutofit fontScale="92500"/>
          </a:bodyPr>
          <a:lstStyle/>
          <a:p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2.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Learning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styles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strategies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3" descr="EOI 13x9_H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1735935" cy="1368152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5" name="TextBox 4"/>
          <p:cNvSpPr txBox="1"/>
          <p:nvPr/>
        </p:nvSpPr>
        <p:spPr>
          <a:xfrm>
            <a:off x="5220072" y="5517232"/>
            <a:ext cx="302433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Jorge García Mata. 2015</a:t>
            </a:r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2996952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Please</a:t>
            </a:r>
            <a:r>
              <a:rPr lang="es-ES" dirty="0" smtClean="0"/>
              <a:t> complete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Reflection</a:t>
            </a:r>
            <a:r>
              <a:rPr lang="es-ES" dirty="0" smtClean="0"/>
              <a:t> </a:t>
            </a:r>
            <a:r>
              <a:rPr lang="es-ES" dirty="0" err="1" smtClean="0"/>
              <a:t>Sheet</a:t>
            </a:r>
            <a:r>
              <a:rPr lang="es-ES" dirty="0" smtClean="0"/>
              <a:t> </a:t>
            </a:r>
            <a:r>
              <a:rPr lang="es-ES" dirty="0" smtClean="0"/>
              <a:t>at</a:t>
            </a:r>
          </a:p>
          <a:p>
            <a:r>
              <a:rPr lang="es-ES" u="sng" dirty="0" smtClean="0">
                <a:hlinkClick r:id="rId3"/>
              </a:rPr>
              <a:t>http://goo.gl/forms/yKP9fHvlgt</a:t>
            </a:r>
            <a:endParaRPr lang="es-ES" dirty="0" smtClean="0"/>
          </a:p>
          <a:p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9" name="Picture 8" descr="http://www.qrcode.es/wp-content/themes/ultra/qrcdr/qrcodes/0c9dd57c1a240705cec0989872c048c4.png?144181778016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861048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strategies</a:t>
            </a:r>
            <a:r>
              <a:rPr lang="es-ES" dirty="0" smtClean="0"/>
              <a:t>: </a:t>
            </a:r>
            <a:br>
              <a:rPr lang="es-ES" dirty="0" smtClean="0"/>
            </a:br>
            <a:r>
              <a:rPr lang="es-ES" dirty="0" err="1" smtClean="0"/>
              <a:t>When</a:t>
            </a:r>
            <a:r>
              <a:rPr lang="es-ES" dirty="0" smtClean="0"/>
              <a:t> are </a:t>
            </a:r>
            <a:r>
              <a:rPr lang="es-ES" dirty="0" err="1" smtClean="0"/>
              <a:t>they</a:t>
            </a:r>
            <a:r>
              <a:rPr lang="es-ES" dirty="0" smtClean="0"/>
              <a:t> USEFUL?</a:t>
            </a:r>
            <a:endParaRPr lang="es-E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9" name="Picture 8" descr="styl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3968" y="5517232"/>
            <a:ext cx="751738" cy="720112"/>
          </a:xfrm>
          <a:prstGeom prst="rect">
            <a:avLst/>
          </a:prstGeom>
        </p:spPr>
      </p:pic>
      <p:pic>
        <p:nvPicPr>
          <p:cNvPr id="10" name="Picture 9" descr="strateg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04249" y="5661248"/>
            <a:ext cx="360040" cy="484191"/>
          </a:xfrm>
          <a:prstGeom prst="rect">
            <a:avLst/>
          </a:prstGeom>
        </p:spPr>
      </p:pic>
      <p:pic>
        <p:nvPicPr>
          <p:cNvPr id="11" name="Picture 10" descr="strategy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380312" y="5661248"/>
            <a:ext cx="360040" cy="492575"/>
          </a:xfrm>
          <a:prstGeom prst="rect">
            <a:avLst/>
          </a:prstGeom>
        </p:spPr>
      </p:pic>
      <p:pic>
        <p:nvPicPr>
          <p:cNvPr id="12" name="Picture 11" descr="strateg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84368" y="5661248"/>
            <a:ext cx="360040" cy="484191"/>
          </a:xfrm>
          <a:prstGeom prst="rect">
            <a:avLst/>
          </a:prstGeom>
        </p:spPr>
      </p:pic>
      <p:pic>
        <p:nvPicPr>
          <p:cNvPr id="13" name="Picture 12" descr="task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475656" y="5517232"/>
            <a:ext cx="581701" cy="720080"/>
          </a:xfrm>
          <a:prstGeom prst="rect">
            <a:avLst/>
          </a:prstGeom>
        </p:spPr>
      </p:pic>
      <p:pic>
        <p:nvPicPr>
          <p:cNvPr id="14" name="Picture 13" descr="strategy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259632" y="1988840"/>
            <a:ext cx="894915" cy="120350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strategies</a:t>
            </a:r>
            <a:r>
              <a:rPr lang="es-ES" dirty="0" smtClean="0"/>
              <a:t>: </a:t>
            </a:r>
            <a:br>
              <a:rPr lang="es-ES" dirty="0" smtClean="0"/>
            </a:br>
            <a:r>
              <a:rPr lang="es-ES" sz="3600" dirty="0" err="1" smtClean="0"/>
              <a:t>Developing</a:t>
            </a:r>
            <a:r>
              <a:rPr lang="es-ES" sz="3600" dirty="0" smtClean="0"/>
              <a:t> AUTONOMY.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11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3563888" y="3212976"/>
            <a:ext cx="2232248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 smtClean="0">
                <a:solidFill>
                  <a:srgbClr val="FF0000"/>
                </a:solidFill>
              </a:rPr>
              <a:t>Good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learners</a:t>
            </a:r>
            <a:r>
              <a:rPr lang="es-ES" sz="2000" dirty="0" smtClean="0">
                <a:solidFill>
                  <a:srgbClr val="FF0000"/>
                </a:solidFill>
              </a:rPr>
              <a:t> are more </a:t>
            </a:r>
            <a:r>
              <a:rPr lang="es-ES" sz="2000" dirty="0" err="1" smtClean="0">
                <a:solidFill>
                  <a:srgbClr val="FF0000"/>
                </a:solidFill>
              </a:rPr>
              <a:t>autonomous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because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</a:rPr>
              <a:t>they</a:t>
            </a:r>
            <a:r>
              <a:rPr lang="es-ES" sz="2000" dirty="0" smtClean="0">
                <a:solidFill>
                  <a:srgbClr val="FF0000"/>
                </a:solidFill>
              </a:rPr>
              <a:t>...</a:t>
            </a:r>
            <a:endParaRPr lang="es-ES" sz="2000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771800" y="1484784"/>
            <a:ext cx="1800200" cy="1368152"/>
            <a:chOff x="755576" y="1844824"/>
            <a:chExt cx="1800200" cy="1368152"/>
          </a:xfrm>
        </p:grpSpPr>
        <p:sp>
          <p:nvSpPr>
            <p:cNvPr id="17" name="Rectangle 16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select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their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own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OBJECTIVES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18" name="Picture 17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539552" y="1484784"/>
            <a:ext cx="1800200" cy="1368152"/>
            <a:chOff x="755576" y="1844824"/>
            <a:chExt cx="1800200" cy="1368152"/>
          </a:xfrm>
        </p:grpSpPr>
        <p:sp>
          <p:nvSpPr>
            <p:cNvPr id="21" name="Rectangle 20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develop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POSITIVE BELIEFS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22" name="Picture 21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4932040" y="1484784"/>
            <a:ext cx="1800200" cy="1368152"/>
            <a:chOff x="755576" y="1844824"/>
            <a:chExt cx="1800200" cy="1368152"/>
          </a:xfrm>
        </p:grpSpPr>
        <p:sp>
          <p:nvSpPr>
            <p:cNvPr id="24" name="Rectangle 23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…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focus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on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INSTRUCTION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25" name="Picture 24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6948264" y="1412776"/>
            <a:ext cx="1944216" cy="1512168"/>
            <a:chOff x="755576" y="1844824"/>
            <a:chExt cx="1800200" cy="1368152"/>
          </a:xfrm>
        </p:grpSpPr>
        <p:sp>
          <p:nvSpPr>
            <p:cNvPr id="27" name="Rectangle 26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 smtClean="0">
                <a:solidFill>
                  <a:schemeClr val="bg1">
                    <a:lumMod val="25000"/>
                  </a:schemeClr>
                </a:solidFill>
              </a:endParaRPr>
            </a:p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establish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a PRODUCTIVE WORK ENVIRONMENT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28" name="Picture 27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7092280" y="4797152"/>
            <a:ext cx="1800200" cy="1368152"/>
            <a:chOff x="755576" y="1844824"/>
            <a:chExt cx="1800200" cy="1368152"/>
          </a:xfrm>
        </p:grpSpPr>
        <p:sp>
          <p:nvSpPr>
            <p:cNvPr id="30" name="Rectangle 29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monitor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their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PERFORMANCE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31" name="Picture 30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4932040" y="4797152"/>
            <a:ext cx="1800200" cy="1368152"/>
            <a:chOff x="755576" y="1844824"/>
            <a:chExt cx="1800200" cy="1368152"/>
          </a:xfrm>
        </p:grpSpPr>
        <p:sp>
          <p:nvSpPr>
            <p:cNvPr id="33" name="Rectangle 32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manage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TIME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well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34" name="Picture 33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2627784" y="4797152"/>
            <a:ext cx="1800200" cy="1368152"/>
            <a:chOff x="755576" y="1844824"/>
            <a:chExt cx="1800200" cy="1368152"/>
          </a:xfrm>
        </p:grpSpPr>
        <p:sp>
          <p:nvSpPr>
            <p:cNvPr id="36" name="Rectangle 35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make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good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use of RESOURCES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37" name="Picture 36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467544" y="4797152"/>
            <a:ext cx="1800200" cy="1368152"/>
            <a:chOff x="755576" y="1844824"/>
            <a:chExt cx="1800200" cy="1368152"/>
          </a:xfrm>
        </p:grpSpPr>
        <p:sp>
          <p:nvSpPr>
            <p:cNvPr id="39" name="Rectangle 38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look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for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HELP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40" name="Picture 39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539552" y="3068960"/>
            <a:ext cx="1800200" cy="1368152"/>
            <a:chOff x="755576" y="1844824"/>
            <a:chExt cx="1800200" cy="1368152"/>
          </a:xfrm>
        </p:grpSpPr>
        <p:sp>
          <p:nvSpPr>
            <p:cNvPr id="42" name="Rectangle 41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experience</a:t>
              </a:r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 PRIDE and SATISFACTION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43" name="Picture 42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/>
        </p:nvGrpSpPr>
        <p:grpSpPr>
          <a:xfrm>
            <a:off x="6660232" y="3068960"/>
            <a:ext cx="2232248" cy="1368152"/>
            <a:chOff x="323528" y="1844824"/>
            <a:chExt cx="2232248" cy="1368152"/>
          </a:xfrm>
        </p:grpSpPr>
        <p:sp>
          <p:nvSpPr>
            <p:cNvPr id="45" name="Rectangle 44"/>
            <p:cNvSpPr/>
            <p:nvPr/>
          </p:nvSpPr>
          <p:spPr>
            <a:xfrm>
              <a:off x="323528" y="2132856"/>
              <a:ext cx="2232248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REHEARSE </a:t>
              </a:r>
              <a:r>
                <a:rPr lang="es-ES" dirty="0" err="1" smtClean="0">
                  <a:solidFill>
                    <a:schemeClr val="bg1">
                      <a:lumMod val="25000"/>
                    </a:schemeClr>
                  </a:solidFill>
                </a:rPr>
                <a:t>continuously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46" name="Picture 45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cxnSp>
        <p:nvCxnSpPr>
          <p:cNvPr id="48" name="Straight Arrow Connector 47"/>
          <p:cNvCxnSpPr/>
          <p:nvPr/>
        </p:nvCxnSpPr>
        <p:spPr>
          <a:xfrm flipH="1" flipV="1">
            <a:off x="2339752" y="2852936"/>
            <a:ext cx="122413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3851920" y="2852936"/>
            <a:ext cx="21602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5148064" y="2852936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5796136" y="2924944"/>
            <a:ext cx="129614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6" idx="3"/>
          </p:cNvCxnSpPr>
          <p:nvPr/>
        </p:nvCxnSpPr>
        <p:spPr>
          <a:xfrm flipV="1">
            <a:off x="5796136" y="3789040"/>
            <a:ext cx="86409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796136" y="4293096"/>
            <a:ext cx="129614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148064" y="4509120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3851920" y="4509120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2267744" y="4365104"/>
            <a:ext cx="129614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6" idx="1"/>
          </p:cNvCxnSpPr>
          <p:nvPr/>
        </p:nvCxnSpPr>
        <p:spPr>
          <a:xfrm flipH="1" flipV="1">
            <a:off x="2339752" y="3789040"/>
            <a:ext cx="122413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strategies</a:t>
            </a:r>
            <a:r>
              <a:rPr lang="es-ES" dirty="0" smtClean="0"/>
              <a:t>: </a:t>
            </a:r>
            <a:br>
              <a:rPr lang="es-ES" dirty="0" smtClean="0"/>
            </a:br>
            <a:r>
              <a:rPr lang="es-ES" dirty="0" smtClean="0"/>
              <a:t>3 TYPES.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12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strategy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39952" y="1484784"/>
            <a:ext cx="1296144" cy="1743090"/>
          </a:xfrm>
        </p:spPr>
      </p:pic>
      <p:pic>
        <p:nvPicPr>
          <p:cNvPr id="9" name="Picture 8" descr="affectiv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1916832"/>
            <a:ext cx="945000" cy="1260000"/>
          </a:xfrm>
          <a:prstGeom prst="rect">
            <a:avLst/>
          </a:prstGeom>
        </p:spPr>
      </p:pic>
      <p:pic>
        <p:nvPicPr>
          <p:cNvPr id="10" name="Picture 9" descr="cognitiv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1844824"/>
            <a:ext cx="1170953" cy="1260000"/>
          </a:xfrm>
          <a:prstGeom prst="rect">
            <a:avLst/>
          </a:prstGeom>
        </p:spPr>
      </p:pic>
      <p:pic>
        <p:nvPicPr>
          <p:cNvPr id="11" name="Picture 10" descr="socia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3429000"/>
            <a:ext cx="1714326" cy="12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20" y="3284984"/>
            <a:ext cx="2088232" cy="20005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COGNITIVE</a:t>
            </a:r>
          </a:p>
          <a:p>
            <a:r>
              <a:rPr lang="es-ES_tradnl" sz="1600" b="1" dirty="0" err="1" smtClean="0"/>
              <a:t>They</a:t>
            </a:r>
            <a:r>
              <a:rPr lang="es-ES_tradnl" sz="1600" b="1" dirty="0" smtClean="0"/>
              <a:t>…</a:t>
            </a:r>
            <a:endParaRPr lang="es-ES" sz="1600" b="1" dirty="0" smtClean="0"/>
          </a:p>
          <a:p>
            <a:pPr>
              <a:buBlip>
                <a:blip r:embed="rId5"/>
              </a:buBlip>
            </a:pPr>
            <a:r>
              <a:rPr lang="es-ES" dirty="0" smtClean="0"/>
              <a:t> … </a:t>
            </a:r>
            <a:r>
              <a:rPr lang="es-ES" dirty="0" err="1" smtClean="0"/>
              <a:t>build</a:t>
            </a:r>
            <a:r>
              <a:rPr lang="es-ES" dirty="0" smtClean="0"/>
              <a:t>,</a:t>
            </a:r>
          </a:p>
          <a:p>
            <a:pPr>
              <a:buBlip>
                <a:blip r:embed="rId5"/>
              </a:buBlip>
            </a:pPr>
            <a:r>
              <a:rPr lang="es-ES" dirty="0" smtClean="0"/>
              <a:t> … </a:t>
            </a:r>
            <a:r>
              <a:rPr lang="es-ES" dirty="0" err="1" smtClean="0"/>
              <a:t>transform</a:t>
            </a:r>
            <a:r>
              <a:rPr lang="es-ES" dirty="0" smtClean="0"/>
              <a:t>, and</a:t>
            </a:r>
          </a:p>
          <a:p>
            <a:pPr>
              <a:buBlip>
                <a:blip r:embed="rId5"/>
              </a:buBlip>
            </a:pPr>
            <a:r>
              <a:rPr lang="es-ES" dirty="0" smtClean="0"/>
              <a:t> … </a:t>
            </a:r>
            <a:r>
              <a:rPr lang="es-ES" dirty="0" err="1" smtClean="0"/>
              <a:t>apply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KNOWLEDGE</a:t>
            </a:r>
            <a:endParaRPr lang="es-ES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228184" y="3356992"/>
            <a:ext cx="2376264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AFFECTIVE</a:t>
            </a:r>
          </a:p>
          <a:p>
            <a:r>
              <a:rPr lang="es-ES_tradnl" sz="1600" b="1" dirty="0" err="1" smtClean="0"/>
              <a:t>They</a:t>
            </a:r>
            <a:r>
              <a:rPr lang="es-ES_tradnl" sz="1600" b="1" dirty="0" smtClean="0"/>
              <a:t>…</a:t>
            </a:r>
            <a:endParaRPr lang="es-ES" sz="1600" b="1" dirty="0" smtClean="0"/>
          </a:p>
          <a:p>
            <a:r>
              <a:rPr lang="es-ES" dirty="0" err="1" smtClean="0"/>
              <a:t>generate</a:t>
            </a:r>
            <a:r>
              <a:rPr lang="es-ES" dirty="0" smtClean="0"/>
              <a:t> and </a:t>
            </a:r>
            <a:r>
              <a:rPr lang="es-ES" dirty="0" err="1" smtClean="0"/>
              <a:t>maintain</a:t>
            </a:r>
            <a:endParaRPr lang="es-ES" dirty="0" smtClean="0"/>
          </a:p>
          <a:p>
            <a:r>
              <a:rPr lang="es-ES_tradnl" dirty="0" smtClean="0"/>
              <a:t> </a:t>
            </a:r>
          </a:p>
          <a:p>
            <a:r>
              <a:rPr lang="es-ES_tradnl" dirty="0" smtClean="0"/>
              <a:t>POSITIVE…</a:t>
            </a:r>
            <a:endParaRPr lang="es-ES" dirty="0" smtClean="0"/>
          </a:p>
          <a:p>
            <a:pPr>
              <a:buBlip>
                <a:blip r:embed="rId4"/>
              </a:buBlip>
            </a:pPr>
            <a:r>
              <a:rPr lang="es-ES" dirty="0" smtClean="0"/>
              <a:t> … </a:t>
            </a:r>
            <a:r>
              <a:rPr lang="es-ES" dirty="0" err="1" smtClean="0"/>
              <a:t>emotions</a:t>
            </a:r>
            <a:r>
              <a:rPr lang="es-ES" dirty="0" smtClean="0"/>
              <a:t>,</a:t>
            </a:r>
          </a:p>
          <a:p>
            <a:pPr>
              <a:buBlip>
                <a:blip r:embed="rId4"/>
              </a:buBlip>
            </a:pPr>
            <a:r>
              <a:rPr lang="es-ES" dirty="0" smtClean="0"/>
              <a:t> … </a:t>
            </a:r>
            <a:r>
              <a:rPr lang="es-ES" dirty="0" err="1" smtClean="0"/>
              <a:t>attitudes</a:t>
            </a:r>
            <a:r>
              <a:rPr lang="es-ES" dirty="0" smtClean="0"/>
              <a:t>, and</a:t>
            </a:r>
          </a:p>
          <a:p>
            <a:pPr>
              <a:buBlip>
                <a:blip r:embed="rId4"/>
              </a:buBlip>
            </a:pPr>
            <a:r>
              <a:rPr lang="es-ES" dirty="0" smtClean="0"/>
              <a:t> …</a:t>
            </a:r>
            <a:r>
              <a:rPr lang="es-ES" dirty="0" err="1" smtClean="0"/>
              <a:t>motivations</a:t>
            </a:r>
            <a:endParaRPr lang="es-ES" dirty="0" smtClean="0"/>
          </a:p>
          <a:p>
            <a:endParaRPr lang="es-ES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419872" y="4797152"/>
            <a:ext cx="2232248" cy="11079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SOCIOCULTURAL</a:t>
            </a:r>
          </a:p>
          <a:p>
            <a:r>
              <a:rPr lang="es-ES_tradnl" sz="1600" b="1" dirty="0" err="1" smtClean="0"/>
              <a:t>They</a:t>
            </a:r>
            <a:r>
              <a:rPr lang="es-ES_tradnl" sz="1600" b="1" dirty="0" smtClean="0"/>
              <a:t>…</a:t>
            </a:r>
            <a:endParaRPr lang="es-ES" sz="1600" b="1" dirty="0" smtClean="0"/>
          </a:p>
          <a:p>
            <a:r>
              <a:rPr lang="es-ES" sz="1600" dirty="0" smtClean="0"/>
              <a:t>… </a:t>
            </a:r>
            <a:r>
              <a:rPr lang="es-ES" sz="1600" dirty="0" err="1" smtClean="0"/>
              <a:t>facilitate</a:t>
            </a:r>
            <a:r>
              <a:rPr lang="es-ES" sz="1600" dirty="0" smtClean="0"/>
              <a:t> </a:t>
            </a:r>
            <a:r>
              <a:rPr lang="es-ES" sz="1600" b="1" dirty="0" smtClean="0"/>
              <a:t>COMUNICATION</a:t>
            </a:r>
            <a:endParaRPr lang="es-ES" sz="16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Estrategias de aprendizaje. TYPES &gt; </a:t>
            </a:r>
            <a:r>
              <a:rPr lang="es-ES" dirty="0" err="1" smtClean="0"/>
              <a:t>Cognitive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13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cognitiv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9" y="2708921"/>
            <a:ext cx="2141412" cy="2304256"/>
          </a:xfrm>
        </p:spPr>
      </p:pic>
      <p:sp>
        <p:nvSpPr>
          <p:cNvPr id="10" name="TextBox 9"/>
          <p:cNvSpPr txBox="1"/>
          <p:nvPr/>
        </p:nvSpPr>
        <p:spPr>
          <a:xfrm>
            <a:off x="3203848" y="1844824"/>
            <a:ext cx="55446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</a:t>
            </a:r>
            <a:r>
              <a:rPr lang="es-ES" sz="2800" dirty="0" err="1" smtClean="0"/>
              <a:t>Using</a:t>
            </a:r>
            <a:r>
              <a:rPr lang="es-ES" sz="2800" dirty="0" smtClean="0"/>
              <a:t> </a:t>
            </a:r>
            <a:r>
              <a:rPr lang="es-ES" sz="2800" dirty="0" err="1" smtClean="0"/>
              <a:t>your</a:t>
            </a:r>
            <a:r>
              <a:rPr lang="es-ES" sz="2800" dirty="0" smtClean="0"/>
              <a:t> SENSES.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</a:t>
            </a:r>
            <a:r>
              <a:rPr lang="es-ES" sz="2800" dirty="0" err="1" smtClean="0"/>
              <a:t>Activating</a:t>
            </a:r>
            <a:r>
              <a:rPr lang="es-ES" sz="2800" dirty="0" smtClean="0"/>
              <a:t> </a:t>
            </a:r>
            <a:r>
              <a:rPr lang="es-ES" sz="2800" dirty="0" err="1" smtClean="0"/>
              <a:t>your</a:t>
            </a:r>
            <a:r>
              <a:rPr lang="es-ES" sz="2800" dirty="0" smtClean="0"/>
              <a:t> KNOWLEDGE.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REASONING.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CONCEPTUALISING (in general).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CONCEPTUALISING (in </a:t>
            </a:r>
            <a:r>
              <a:rPr lang="es-ES" sz="2800" dirty="0" err="1" smtClean="0"/>
              <a:t>detail</a:t>
            </a:r>
            <a:r>
              <a:rPr lang="es-ES" sz="2800" dirty="0" smtClean="0"/>
              <a:t>).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</a:t>
            </a:r>
            <a:r>
              <a:rPr lang="es-ES" sz="2800" dirty="0" err="1" smtClean="0"/>
              <a:t>Creating</a:t>
            </a:r>
            <a:r>
              <a:rPr lang="es-ES" sz="2800" dirty="0" smtClean="0"/>
              <a:t> NEW KNOWLEDGE.</a:t>
            </a:r>
            <a:endParaRPr lang="es-E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strategies</a:t>
            </a:r>
            <a:r>
              <a:rPr lang="es-ES" dirty="0" smtClean="0"/>
              <a:t>: </a:t>
            </a:r>
            <a:br>
              <a:rPr lang="es-ES" dirty="0" smtClean="0"/>
            </a:br>
            <a:r>
              <a:rPr lang="es-ES" dirty="0" smtClean="0"/>
              <a:t> TYPES &gt; </a:t>
            </a:r>
            <a:r>
              <a:rPr lang="es-ES" dirty="0" err="1" smtClean="0"/>
              <a:t>Affective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14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affectiv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3928" y="3573016"/>
            <a:ext cx="1584176" cy="2112235"/>
          </a:xfrm>
        </p:spPr>
      </p:pic>
      <p:sp>
        <p:nvSpPr>
          <p:cNvPr id="11" name="Heart 10"/>
          <p:cNvSpPr/>
          <p:nvPr/>
        </p:nvSpPr>
        <p:spPr>
          <a:xfrm>
            <a:off x="5796136" y="2132856"/>
            <a:ext cx="3096344" cy="3456024"/>
          </a:xfrm>
          <a:prstGeom prst="hear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err="1" smtClean="0">
                <a:solidFill>
                  <a:schemeClr val="bg1">
                    <a:lumMod val="25000"/>
                  </a:schemeClr>
                </a:solidFill>
              </a:rPr>
              <a:t>Generating</a:t>
            </a:r>
            <a:r>
              <a:rPr lang="es-ES" sz="2000" dirty="0" smtClean="0">
                <a:solidFill>
                  <a:schemeClr val="bg1">
                    <a:lumMod val="25000"/>
                  </a:schemeClr>
                </a:solidFill>
              </a:rPr>
              <a:t> and </a:t>
            </a:r>
            <a:r>
              <a:rPr lang="es-ES" sz="2000" dirty="0" err="1" smtClean="0">
                <a:solidFill>
                  <a:schemeClr val="bg1">
                    <a:lumMod val="25000"/>
                  </a:schemeClr>
                </a:solidFill>
              </a:rPr>
              <a:t>maintaining</a:t>
            </a:r>
            <a:endParaRPr lang="es-ES" sz="20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sz="20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2000" b="1" dirty="0" smtClean="0">
                <a:solidFill>
                  <a:schemeClr val="bg1">
                    <a:lumMod val="25000"/>
                  </a:schemeClr>
                </a:solidFill>
              </a:rPr>
              <a:t>MOTIVATION.</a:t>
            </a:r>
            <a:endParaRPr lang="es-ES" sz="2000" b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12" name="Heart 11"/>
          <p:cNvSpPr/>
          <p:nvPr/>
        </p:nvSpPr>
        <p:spPr>
          <a:xfrm>
            <a:off x="395536" y="2276872"/>
            <a:ext cx="3096344" cy="3384016"/>
          </a:xfrm>
          <a:prstGeom prst="hear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r>
              <a:rPr lang="es-ES" sz="2000" dirty="0" err="1" smtClean="0">
                <a:solidFill>
                  <a:schemeClr val="bg1">
                    <a:lumMod val="25000"/>
                  </a:schemeClr>
                </a:solidFill>
              </a:rPr>
              <a:t>Activating</a:t>
            </a:r>
            <a:r>
              <a:rPr lang="es-ES" sz="2000" dirty="0" smtClean="0">
                <a:solidFill>
                  <a:schemeClr val="bg1">
                    <a:lumMod val="25000"/>
                  </a:schemeClr>
                </a:solidFill>
              </a:rPr>
              <a:t> s</a:t>
            </a:r>
            <a:r>
              <a:rPr lang="es-ES_tradnl" sz="2000" dirty="0" err="1" smtClean="0">
                <a:solidFill>
                  <a:schemeClr val="bg1">
                    <a:lumMod val="25000"/>
                  </a:schemeClr>
                </a:solidFill>
              </a:rPr>
              <a:t>upporting</a:t>
            </a:r>
            <a:r>
              <a:rPr lang="es-ES_tradnl" sz="2000" dirty="0" smtClean="0">
                <a:solidFill>
                  <a:schemeClr val="bg1">
                    <a:lumMod val="25000"/>
                  </a:schemeClr>
                </a:solidFill>
              </a:rPr>
              <a:t>…</a:t>
            </a:r>
          </a:p>
          <a:p>
            <a:pPr algn="ctr"/>
            <a:endParaRPr lang="es-ES" sz="2000" dirty="0" smtClean="0">
              <a:solidFill>
                <a:schemeClr val="bg1">
                  <a:lumMod val="2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bg1">
                    <a:lumMod val="25000"/>
                  </a:schemeClr>
                </a:solidFill>
              </a:rPr>
              <a:t>…</a:t>
            </a:r>
            <a:r>
              <a:rPr lang="es-ES" sz="2000" b="1" dirty="0" smtClean="0">
                <a:solidFill>
                  <a:schemeClr val="bg1">
                    <a:lumMod val="25000"/>
                  </a:schemeClr>
                </a:solidFill>
              </a:rPr>
              <a:t>EMOTIONS</a:t>
            </a:r>
            <a:r>
              <a:rPr lang="es-ES" sz="2400" dirty="0" smtClean="0">
                <a:solidFill>
                  <a:schemeClr val="bg1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es-ES" sz="2400" dirty="0" smtClean="0">
                <a:solidFill>
                  <a:schemeClr val="bg1">
                    <a:lumMod val="25000"/>
                  </a:schemeClr>
                </a:solidFill>
              </a:rPr>
              <a:t>…</a:t>
            </a:r>
            <a:r>
              <a:rPr lang="es-ES" sz="2000" b="1" dirty="0" smtClean="0">
                <a:solidFill>
                  <a:schemeClr val="bg1">
                    <a:lumMod val="25000"/>
                  </a:schemeClr>
                </a:solidFill>
              </a:rPr>
              <a:t>BELIEFS</a:t>
            </a:r>
            <a:r>
              <a:rPr lang="es-ES" sz="2400" dirty="0" smtClean="0">
                <a:solidFill>
                  <a:schemeClr val="bg1">
                    <a:lumMod val="25000"/>
                  </a:schemeClr>
                </a:solidFill>
              </a:rPr>
              <a:t>, </a:t>
            </a:r>
            <a:r>
              <a:rPr lang="es-ES" sz="2000" dirty="0" smtClean="0">
                <a:solidFill>
                  <a:schemeClr val="bg1">
                    <a:lumMod val="25000"/>
                  </a:schemeClr>
                </a:solidFill>
              </a:rPr>
              <a:t>and</a:t>
            </a:r>
          </a:p>
          <a:p>
            <a:pPr algn="ctr"/>
            <a:r>
              <a:rPr lang="es-ES" sz="2400" dirty="0" smtClean="0">
                <a:solidFill>
                  <a:schemeClr val="bg1">
                    <a:lumMod val="25000"/>
                  </a:schemeClr>
                </a:solidFill>
              </a:rPr>
              <a:t>…</a:t>
            </a:r>
            <a:r>
              <a:rPr lang="es-ES" sz="2000" b="1" dirty="0" smtClean="0">
                <a:solidFill>
                  <a:schemeClr val="bg1">
                    <a:lumMod val="25000"/>
                  </a:schemeClr>
                </a:solidFill>
              </a:rPr>
              <a:t>ATTITUDES</a:t>
            </a:r>
            <a:r>
              <a:rPr lang="es-ES" sz="2400" dirty="0" smtClean="0">
                <a:solidFill>
                  <a:schemeClr val="bg1">
                    <a:lumMod val="25000"/>
                  </a:schemeClr>
                </a:solidFill>
              </a:rPr>
              <a:t>.</a:t>
            </a:r>
          </a:p>
          <a:p>
            <a:pPr algn="ctr"/>
            <a:endParaRPr lang="es-ES" sz="2000" dirty="0" smtClean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strategies</a:t>
            </a:r>
            <a:r>
              <a:rPr lang="es-ES" dirty="0" smtClean="0"/>
              <a:t>: </a:t>
            </a:r>
            <a:br>
              <a:rPr lang="es-ES" dirty="0" smtClean="0"/>
            </a:br>
            <a:r>
              <a:rPr lang="es-ES" dirty="0" smtClean="0"/>
              <a:t> TYPES &gt; Sociocultural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social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67744" y="3140968"/>
            <a:ext cx="4608512" cy="3387176"/>
          </a:xfrm>
        </p:spPr>
      </p:pic>
      <p:sp>
        <p:nvSpPr>
          <p:cNvPr id="10" name="Oval Callout 9"/>
          <p:cNvSpPr/>
          <p:nvPr/>
        </p:nvSpPr>
        <p:spPr>
          <a:xfrm>
            <a:off x="5759624" y="1628800"/>
            <a:ext cx="3132856" cy="2088232"/>
          </a:xfrm>
          <a:prstGeom prst="wedgeEllipseCallout">
            <a:avLst>
              <a:gd name="adj1" fmla="val -37113"/>
              <a:gd name="adj2" fmla="val 625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rgbClr val="C00000"/>
                </a:solidFill>
              </a:rPr>
              <a:t>Overcoming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LACK OF KNOWLEDGE </a:t>
            </a:r>
          </a:p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during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communication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.</a:t>
            </a:r>
            <a:endParaRPr lang="es-ES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0" y="1556792"/>
            <a:ext cx="3132856" cy="2088232"/>
          </a:xfrm>
          <a:prstGeom prst="wedgeEllipseCallout">
            <a:avLst>
              <a:gd name="adj1" fmla="val 40888"/>
              <a:gd name="adj2" fmla="val 5646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rgbClr val="C00000"/>
                </a:solidFill>
              </a:rPr>
              <a:t>Interacting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to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LEARN and COMMUNICATE.</a:t>
            </a:r>
            <a:endParaRPr lang="es-ES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Metastrategies</a:t>
            </a:r>
            <a:r>
              <a:rPr lang="es-ES" dirty="0" smtClean="0"/>
              <a:t>:</a:t>
            </a:r>
            <a:br>
              <a:rPr lang="es-ES" dirty="0" smtClean="0"/>
            </a:br>
            <a:r>
              <a:rPr lang="es-ES" sz="3100" dirty="0" err="1" smtClean="0"/>
              <a:t>Strategies</a:t>
            </a:r>
            <a:r>
              <a:rPr lang="es-ES" sz="3100" dirty="0" smtClean="0"/>
              <a:t> </a:t>
            </a:r>
            <a:r>
              <a:rPr lang="es-ES" sz="3100" dirty="0" err="1" smtClean="0"/>
              <a:t>to</a:t>
            </a:r>
            <a:r>
              <a:rPr lang="es-ES" sz="3100" dirty="0" smtClean="0"/>
              <a:t> </a:t>
            </a:r>
            <a:r>
              <a:rPr lang="es-ES" sz="3100" dirty="0" err="1" smtClean="0"/>
              <a:t>manage</a:t>
            </a:r>
            <a:r>
              <a:rPr lang="es-ES" sz="3100" dirty="0" smtClean="0"/>
              <a:t> </a:t>
            </a:r>
            <a:r>
              <a:rPr lang="es-ES" sz="3100" dirty="0" err="1" smtClean="0"/>
              <a:t>strategies</a:t>
            </a:r>
            <a:r>
              <a:rPr lang="es-ES" sz="3100" dirty="0" smtClean="0"/>
              <a:t>.</a:t>
            </a:r>
            <a:endParaRPr lang="es-ES" sz="3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smtClean="0"/>
              <a:t>Learning to learn language &gt;&gt;. 2: Learning styles and strategies.         Jorge García Mata.  2015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strategy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3928" y="2492896"/>
            <a:ext cx="1319323" cy="1774262"/>
          </a:xfrm>
        </p:spPr>
      </p:pic>
      <p:sp>
        <p:nvSpPr>
          <p:cNvPr id="9" name="Circular Arrow 8"/>
          <p:cNvSpPr/>
          <p:nvPr/>
        </p:nvSpPr>
        <p:spPr>
          <a:xfrm rot="5400000">
            <a:off x="4520269" y="1674870"/>
            <a:ext cx="1440160" cy="158417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5055851"/>
              <a:gd name="adj5" fmla="val 125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16024" y="2060848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1.</a:t>
            </a:r>
          </a:p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Paying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attention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.</a:t>
            </a:r>
            <a:endParaRPr lang="es-ES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6024" y="3429000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2.</a:t>
            </a:r>
          </a:p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Planning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.</a:t>
            </a:r>
          </a:p>
          <a:p>
            <a:pPr algn="ctr"/>
            <a:endParaRPr lang="es-ES" dirty="0"/>
          </a:p>
        </p:txBody>
      </p:sp>
      <p:sp>
        <p:nvSpPr>
          <p:cNvPr id="12" name="Oval 11"/>
          <p:cNvSpPr/>
          <p:nvPr/>
        </p:nvSpPr>
        <p:spPr>
          <a:xfrm>
            <a:off x="936104" y="4725144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3.</a:t>
            </a:r>
          </a:p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Using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resources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.</a:t>
            </a:r>
          </a:p>
          <a:p>
            <a:pPr algn="ctr"/>
            <a:endParaRPr lang="es-ES" dirty="0"/>
          </a:p>
        </p:txBody>
      </p:sp>
      <p:sp>
        <p:nvSpPr>
          <p:cNvPr id="13" name="Oval 12"/>
          <p:cNvSpPr/>
          <p:nvPr/>
        </p:nvSpPr>
        <p:spPr>
          <a:xfrm>
            <a:off x="2915816" y="5085184"/>
            <a:ext cx="1764704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4.</a:t>
            </a:r>
          </a:p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Organising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.</a:t>
            </a:r>
          </a:p>
          <a:p>
            <a:pPr algn="ctr"/>
            <a:endParaRPr lang="es-ES" dirty="0"/>
          </a:p>
        </p:txBody>
      </p:sp>
      <p:sp>
        <p:nvSpPr>
          <p:cNvPr id="14" name="Oval 13"/>
          <p:cNvSpPr/>
          <p:nvPr/>
        </p:nvSpPr>
        <p:spPr>
          <a:xfrm>
            <a:off x="4896544" y="5085184"/>
            <a:ext cx="1763688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5.</a:t>
            </a:r>
          </a:p>
          <a:p>
            <a:pPr algn="ctr"/>
            <a:r>
              <a:rPr lang="es-ES" sz="1400" dirty="0" err="1" smtClean="0">
                <a:solidFill>
                  <a:schemeClr val="bg1">
                    <a:lumMod val="25000"/>
                  </a:schemeClr>
                </a:solidFill>
              </a:rPr>
              <a:t>Implementing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plans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.</a:t>
            </a:r>
          </a:p>
          <a:p>
            <a:pPr algn="ctr"/>
            <a:endParaRPr lang="es-ES" dirty="0"/>
          </a:p>
        </p:txBody>
      </p:sp>
      <p:sp>
        <p:nvSpPr>
          <p:cNvPr id="16" name="Oval 15"/>
          <p:cNvSpPr/>
          <p:nvPr/>
        </p:nvSpPr>
        <p:spPr>
          <a:xfrm>
            <a:off x="6768752" y="4653136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6.</a:t>
            </a:r>
          </a:p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Integrating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strategies</a:t>
            </a:r>
            <a:endParaRPr lang="es-ES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dirty="0"/>
          </a:p>
        </p:txBody>
      </p:sp>
      <p:sp>
        <p:nvSpPr>
          <p:cNvPr id="17" name="Oval 16"/>
          <p:cNvSpPr/>
          <p:nvPr/>
        </p:nvSpPr>
        <p:spPr>
          <a:xfrm>
            <a:off x="7020272" y="3356992"/>
            <a:ext cx="1872208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7.</a:t>
            </a:r>
          </a:p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Monitoring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.</a:t>
            </a:r>
          </a:p>
          <a:p>
            <a:pPr algn="ctr"/>
            <a:endParaRPr lang="es-ES" dirty="0"/>
          </a:p>
        </p:txBody>
      </p:sp>
      <p:sp>
        <p:nvSpPr>
          <p:cNvPr id="18" name="Oval 17"/>
          <p:cNvSpPr/>
          <p:nvPr/>
        </p:nvSpPr>
        <p:spPr>
          <a:xfrm>
            <a:off x="7164288" y="1988840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8.</a:t>
            </a:r>
          </a:p>
          <a:p>
            <a:pPr algn="ctr"/>
            <a:r>
              <a:rPr lang="es-ES" dirty="0" err="1" smtClean="0">
                <a:solidFill>
                  <a:schemeClr val="bg1">
                    <a:lumMod val="25000"/>
                  </a:schemeClr>
                </a:solidFill>
              </a:rPr>
              <a:t>Evaluating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.</a:t>
            </a:r>
          </a:p>
          <a:p>
            <a:pPr algn="ctr"/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learn</a:t>
            </a:r>
            <a:r>
              <a:rPr lang="es-ES" dirty="0" smtClean="0"/>
              <a:t> </a:t>
            </a:r>
            <a:r>
              <a:rPr lang="es-ES" dirty="0" err="1" smtClean="0"/>
              <a:t>languages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1720" y="3429000"/>
            <a:ext cx="5256584" cy="504056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2.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Learning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styles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strategies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6" name="Picture 5" descr="strateg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404664"/>
            <a:ext cx="1440160" cy="1936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87824" y="436510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Thank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attention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5301208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Ideas </a:t>
            </a:r>
            <a:r>
              <a:rPr lang="es-ES" sz="1200" dirty="0" err="1" smtClean="0"/>
              <a:t>for</a:t>
            </a:r>
            <a:r>
              <a:rPr lang="es-ES" sz="1200" dirty="0" smtClean="0"/>
              <a:t> </a:t>
            </a:r>
            <a:r>
              <a:rPr lang="es-ES" sz="1200" dirty="0" err="1" smtClean="0"/>
              <a:t>this</a:t>
            </a:r>
            <a:r>
              <a:rPr lang="es-ES" sz="1200" dirty="0" smtClean="0"/>
              <a:t> </a:t>
            </a:r>
            <a:r>
              <a:rPr lang="es-ES" sz="1200" dirty="0" err="1" smtClean="0"/>
              <a:t>presentation</a:t>
            </a:r>
            <a:r>
              <a:rPr lang="es-ES" sz="1200" dirty="0" smtClean="0"/>
              <a:t> come </a:t>
            </a:r>
            <a:r>
              <a:rPr lang="es-ES" sz="1200" dirty="0" err="1" smtClean="0"/>
              <a:t>mainly</a:t>
            </a:r>
            <a:r>
              <a:rPr lang="es-ES" sz="1200" dirty="0" smtClean="0"/>
              <a:t>  </a:t>
            </a:r>
            <a:r>
              <a:rPr lang="es-ES" sz="1200" dirty="0" err="1" smtClean="0"/>
              <a:t>from</a:t>
            </a:r>
            <a:r>
              <a:rPr lang="es-ES" sz="1200" dirty="0" smtClean="0"/>
              <a:t>:</a:t>
            </a:r>
          </a:p>
          <a:p>
            <a:r>
              <a:rPr lang="es-ES" sz="1200" dirty="0" smtClean="0"/>
              <a:t>Oxford, RL. 2003. </a:t>
            </a:r>
            <a:r>
              <a:rPr lang="es-ES" sz="1200" dirty="0" err="1" smtClean="0"/>
              <a:t>Language</a:t>
            </a:r>
            <a:r>
              <a:rPr lang="es-ES" sz="1200" dirty="0" smtClean="0"/>
              <a:t> </a:t>
            </a:r>
            <a:r>
              <a:rPr lang="es-ES" sz="1200" dirty="0" err="1" smtClean="0"/>
              <a:t>Learning</a:t>
            </a:r>
            <a:r>
              <a:rPr lang="es-ES" sz="1200" dirty="0" smtClean="0"/>
              <a:t> </a:t>
            </a:r>
            <a:r>
              <a:rPr lang="es-ES" sz="1200" dirty="0" err="1" smtClean="0"/>
              <a:t>Styles</a:t>
            </a:r>
            <a:r>
              <a:rPr lang="es-ES" sz="1200" dirty="0" smtClean="0"/>
              <a:t> and </a:t>
            </a:r>
            <a:r>
              <a:rPr lang="es-ES" sz="1200" dirty="0" err="1" smtClean="0"/>
              <a:t>Strategies</a:t>
            </a:r>
            <a:r>
              <a:rPr lang="es-ES" sz="1200" dirty="0" smtClean="0"/>
              <a:t>: </a:t>
            </a:r>
            <a:r>
              <a:rPr lang="es-ES" sz="1200" dirty="0" err="1" smtClean="0"/>
              <a:t>An</a:t>
            </a:r>
            <a:r>
              <a:rPr lang="es-ES" sz="1200" dirty="0" smtClean="0"/>
              <a:t> </a:t>
            </a:r>
            <a:r>
              <a:rPr lang="es-ES" sz="1200" dirty="0" err="1" smtClean="0"/>
              <a:t>Overview</a:t>
            </a:r>
            <a:r>
              <a:rPr lang="es-ES" sz="1200" dirty="0" smtClean="0"/>
              <a:t>.  [</a:t>
            </a:r>
            <a:r>
              <a:rPr lang="es-ES" sz="1200" dirty="0" smtClean="0">
                <a:hlinkClick r:id="rId3"/>
              </a:rPr>
              <a:t>http://web.ntpu.edu.tw/~language/workshop/read2.pdf</a:t>
            </a:r>
            <a:r>
              <a:rPr lang="es-ES" sz="1200" dirty="0" smtClean="0"/>
              <a:t>]</a:t>
            </a:r>
          </a:p>
          <a:p>
            <a:r>
              <a:rPr lang="es-ES" sz="1200" dirty="0" smtClean="0"/>
              <a:t>Oxford, RL . 2011. </a:t>
            </a:r>
            <a:r>
              <a:rPr lang="es-ES" sz="1200" dirty="0" err="1" smtClean="0"/>
              <a:t>Teaching</a:t>
            </a:r>
            <a:r>
              <a:rPr lang="es-ES" sz="1200" dirty="0" smtClean="0"/>
              <a:t> and </a:t>
            </a:r>
            <a:r>
              <a:rPr lang="es-ES" sz="1200" dirty="0" err="1" smtClean="0"/>
              <a:t>Reasearching</a:t>
            </a:r>
            <a:r>
              <a:rPr lang="es-ES" sz="1200" dirty="0" smtClean="0"/>
              <a:t> </a:t>
            </a:r>
            <a:r>
              <a:rPr lang="es-ES" sz="1200" dirty="0" err="1" smtClean="0"/>
              <a:t>Language</a:t>
            </a:r>
            <a:r>
              <a:rPr lang="es-ES" sz="1200" dirty="0" smtClean="0"/>
              <a:t> </a:t>
            </a:r>
            <a:r>
              <a:rPr lang="es-ES" sz="1200" dirty="0" err="1" smtClean="0"/>
              <a:t>Learning</a:t>
            </a:r>
            <a:r>
              <a:rPr lang="es-ES" sz="1200" dirty="0" smtClean="0"/>
              <a:t> </a:t>
            </a:r>
            <a:r>
              <a:rPr lang="es-ES" sz="1200" dirty="0" err="1" smtClean="0"/>
              <a:t>Strategies</a:t>
            </a:r>
            <a:r>
              <a:rPr lang="es-ES" sz="1200" dirty="0" smtClean="0"/>
              <a:t>. </a:t>
            </a:r>
            <a:r>
              <a:rPr lang="es-ES" sz="1200" dirty="0" err="1" smtClean="0"/>
              <a:t>Pearson</a:t>
            </a:r>
            <a:r>
              <a:rPr lang="es-ES" sz="1200" dirty="0" smtClean="0"/>
              <a:t> </a:t>
            </a:r>
            <a:r>
              <a:rPr lang="es-ES" sz="1200" dirty="0" err="1" smtClean="0"/>
              <a:t>Educational</a:t>
            </a:r>
            <a:r>
              <a:rPr lang="es-ES" sz="1200" dirty="0" smtClean="0"/>
              <a:t>.</a:t>
            </a:r>
          </a:p>
          <a:p>
            <a:endParaRPr lang="es-ES" sz="1200" dirty="0" smtClean="0"/>
          </a:p>
          <a:p>
            <a:r>
              <a:rPr lang="es-ES" sz="1200" dirty="0" err="1" smtClean="0"/>
              <a:t>Images</a:t>
            </a:r>
            <a:r>
              <a:rPr lang="es-ES" sz="1200" dirty="0" smtClean="0"/>
              <a:t> and </a:t>
            </a:r>
            <a:r>
              <a:rPr lang="es-ES" sz="1200" dirty="0" err="1" smtClean="0"/>
              <a:t>icons</a:t>
            </a:r>
            <a:r>
              <a:rPr lang="es-ES" sz="1200" dirty="0" smtClean="0"/>
              <a:t>:  </a:t>
            </a:r>
            <a:r>
              <a:rPr lang="es-ES" sz="1200" dirty="0" smtClean="0">
                <a:latin typeface="Courier New" pitchFamily="49" charset="0"/>
                <a:cs typeface="Courier New" pitchFamily="49" charset="0"/>
              </a:rPr>
              <a:t>flaticon.com / freepik.com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/>
          <a:lstStyle/>
          <a:p>
            <a:r>
              <a:rPr lang="es-ES_tradnl" dirty="0" smtClean="0"/>
              <a:t>Key </a:t>
            </a:r>
            <a:r>
              <a:rPr lang="es-ES_tradnl" dirty="0" err="1" smtClean="0"/>
              <a:t>questions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2</a:t>
            </a:fld>
            <a:endParaRPr lang="es-ES" dirty="0">
              <a:solidFill>
                <a:srgbClr val="0070C0"/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475656" y="1772816"/>
          <a:ext cx="7272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 descr="strategy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7544" y="2924944"/>
            <a:ext cx="1152128" cy="1549414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91680" y="6381328"/>
            <a:ext cx="6480720" cy="288032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99592" y="6381328"/>
            <a:ext cx="7272808" cy="31301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11" name="Content Placeholder 10" descr="styl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3928" y="2780928"/>
            <a:ext cx="1394420" cy="1335756"/>
          </a:xfrm>
        </p:spPr>
      </p:pic>
      <p:sp>
        <p:nvSpPr>
          <p:cNvPr id="12" name="TextBox 11"/>
          <p:cNvSpPr txBox="1"/>
          <p:nvPr/>
        </p:nvSpPr>
        <p:spPr>
          <a:xfrm>
            <a:off x="611560" y="2204864"/>
            <a:ext cx="2880320" cy="276998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DEFINITION:</a:t>
            </a:r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“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biologically</a:t>
            </a:r>
            <a:r>
              <a:rPr lang="es-ES" dirty="0" smtClean="0"/>
              <a:t> and </a:t>
            </a:r>
            <a:r>
              <a:rPr lang="es-ES" dirty="0" err="1" smtClean="0"/>
              <a:t>developmentally</a:t>
            </a:r>
            <a:r>
              <a:rPr lang="es-ES" dirty="0" smtClean="0"/>
              <a:t> </a:t>
            </a:r>
            <a:r>
              <a:rPr lang="es-ES" dirty="0" err="1" smtClean="0"/>
              <a:t>imposed</a:t>
            </a:r>
            <a:r>
              <a:rPr lang="es-ES" dirty="0" smtClean="0"/>
              <a:t> set of </a:t>
            </a:r>
            <a:r>
              <a:rPr lang="es-ES" dirty="0" err="1" smtClean="0"/>
              <a:t>characteristics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same</a:t>
            </a:r>
            <a:r>
              <a:rPr lang="es-ES" dirty="0" smtClean="0"/>
              <a:t> </a:t>
            </a:r>
            <a:r>
              <a:rPr lang="es-ES" dirty="0" err="1" smtClean="0"/>
              <a:t>teaching</a:t>
            </a:r>
            <a:r>
              <a:rPr lang="es-ES" dirty="0" smtClean="0"/>
              <a:t> </a:t>
            </a:r>
            <a:r>
              <a:rPr lang="es-ES" dirty="0" err="1" smtClean="0"/>
              <a:t>method</a:t>
            </a:r>
            <a:r>
              <a:rPr lang="es-ES" dirty="0" smtClean="0"/>
              <a:t> </a:t>
            </a:r>
            <a:r>
              <a:rPr lang="es-ES" dirty="0" err="1" smtClean="0"/>
              <a:t>wonderful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and terrible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others</a:t>
            </a:r>
            <a:r>
              <a:rPr lang="es-ES" dirty="0" smtClean="0"/>
              <a:t>”.</a:t>
            </a:r>
          </a:p>
          <a:p>
            <a:endParaRPr lang="es-ES" dirty="0" smtClean="0"/>
          </a:p>
          <a:p>
            <a:r>
              <a:rPr lang="es-ES" sz="1200" dirty="0" smtClean="0"/>
              <a:t>(</a:t>
            </a:r>
            <a:r>
              <a:rPr lang="es-ES" sz="1200" dirty="0" err="1" smtClean="0"/>
              <a:t>Dunn</a:t>
            </a:r>
            <a:r>
              <a:rPr lang="es-ES" sz="1200" dirty="0" smtClean="0"/>
              <a:t> &amp; </a:t>
            </a:r>
            <a:r>
              <a:rPr lang="es-ES" sz="1200" dirty="0" err="1" smtClean="0"/>
              <a:t>Griggs</a:t>
            </a:r>
            <a:r>
              <a:rPr lang="es-ES" sz="1200" dirty="0" smtClean="0"/>
              <a:t>, 1988). </a:t>
            </a:r>
            <a:r>
              <a:rPr lang="es-ES" sz="1200" dirty="0" err="1" smtClean="0"/>
              <a:t>Adapted</a:t>
            </a:r>
            <a:r>
              <a:rPr lang="es-ES" sz="1200" dirty="0" smtClean="0"/>
              <a:t>.</a:t>
            </a:r>
            <a:endParaRPr lang="es-E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2276872"/>
            <a:ext cx="2952328" cy="258532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ASPECTS:</a:t>
            </a:r>
          </a:p>
          <a:p>
            <a:endParaRPr lang="es-ES" dirty="0" smtClean="0"/>
          </a:p>
          <a:p>
            <a:pPr>
              <a:buBlip>
                <a:blip r:embed="rId3"/>
              </a:buBlip>
            </a:pPr>
            <a:r>
              <a:rPr lang="es-ES" dirty="0" smtClean="0"/>
              <a:t> SENSORY </a:t>
            </a:r>
            <a:r>
              <a:rPr lang="es-ES" dirty="0" err="1" smtClean="0"/>
              <a:t>preferences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pPr>
              <a:buBlip>
                <a:blip r:embed="rId3"/>
              </a:buBlip>
            </a:pPr>
            <a:r>
              <a:rPr lang="es-ES" dirty="0" smtClean="0"/>
              <a:t> PERSONALITY.</a:t>
            </a:r>
          </a:p>
          <a:p>
            <a:endParaRPr lang="es-ES" dirty="0" smtClean="0"/>
          </a:p>
          <a:p>
            <a:pPr>
              <a:buBlip>
                <a:blip r:embed="rId3"/>
              </a:buBlip>
            </a:pPr>
            <a:r>
              <a:rPr lang="es-ES" dirty="0" smtClean="0"/>
              <a:t> </a:t>
            </a:r>
            <a:r>
              <a:rPr lang="es-ES" dirty="0" err="1" smtClean="0"/>
              <a:t>Degree</a:t>
            </a:r>
            <a:r>
              <a:rPr lang="es-ES" dirty="0" smtClean="0"/>
              <a:t> of GENERALITY.</a:t>
            </a:r>
          </a:p>
          <a:p>
            <a:endParaRPr lang="es-ES" dirty="0" smtClean="0"/>
          </a:p>
          <a:p>
            <a:pPr>
              <a:buBlip>
                <a:blip r:embed="rId3"/>
              </a:buBlip>
            </a:pPr>
            <a:r>
              <a:rPr lang="es-ES" dirty="0" smtClean="0"/>
              <a:t> BIOLOGICAL </a:t>
            </a:r>
            <a:r>
              <a:rPr lang="es-ES" dirty="0" err="1" smtClean="0"/>
              <a:t>differences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r>
              <a:rPr lang="es-ES" dirty="0" smtClean="0"/>
              <a:t>:</a:t>
            </a:r>
            <a:br>
              <a:rPr lang="es-ES" dirty="0" smtClean="0"/>
            </a:br>
            <a:r>
              <a:rPr lang="es-ES" dirty="0" smtClean="0"/>
              <a:t> </a:t>
            </a:r>
            <a:r>
              <a:rPr lang="es-ES" dirty="0" smtClean="0">
                <a:solidFill>
                  <a:srgbClr val="FF0000"/>
                </a:solidFill>
              </a:rPr>
              <a:t>SENSORY </a:t>
            </a:r>
            <a:r>
              <a:rPr lang="es-ES" dirty="0" err="1" smtClean="0">
                <a:solidFill>
                  <a:srgbClr val="FF0000"/>
                </a:solidFill>
              </a:rPr>
              <a:t>preferences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aspects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599071"/>
            <a:ext cx="4464495" cy="438671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7704856" cy="31301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9" name="Picture 8" descr="auditor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1844824"/>
            <a:ext cx="1152128" cy="1251748"/>
          </a:xfrm>
          <a:prstGeom prst="rect">
            <a:avLst/>
          </a:prstGeom>
        </p:spPr>
      </p:pic>
      <p:pic>
        <p:nvPicPr>
          <p:cNvPr id="10" name="Picture 9" descr="kinestheti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437112"/>
            <a:ext cx="1224136" cy="1561631"/>
          </a:xfrm>
          <a:prstGeom prst="rect">
            <a:avLst/>
          </a:prstGeom>
        </p:spPr>
      </p:pic>
      <p:pic>
        <p:nvPicPr>
          <p:cNvPr id="11" name="Picture 10" descr="tactil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1772816"/>
            <a:ext cx="1224136" cy="1224136"/>
          </a:xfrm>
          <a:prstGeom prst="rect">
            <a:avLst/>
          </a:prstGeom>
        </p:spPr>
      </p:pic>
      <p:pic>
        <p:nvPicPr>
          <p:cNvPr id="12" name="Picture 11" descr="visua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71800" y="4653136"/>
            <a:ext cx="1368152" cy="11521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544" y="1844824"/>
            <a:ext cx="18722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Learns</a:t>
            </a:r>
            <a:r>
              <a:rPr lang="es-ES" dirty="0" smtClean="0"/>
              <a:t>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: </a:t>
            </a:r>
            <a:r>
              <a:rPr lang="es-ES" b="1" dirty="0" smtClean="0">
                <a:solidFill>
                  <a:srgbClr val="FF0000"/>
                </a:solidFill>
              </a:rPr>
              <a:t>LISTENING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1772816"/>
            <a:ext cx="18722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Learns</a:t>
            </a:r>
            <a:r>
              <a:rPr lang="es-ES" dirty="0" smtClean="0"/>
              <a:t>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: </a:t>
            </a:r>
            <a:r>
              <a:rPr lang="es-ES" b="1" dirty="0" smtClean="0">
                <a:solidFill>
                  <a:srgbClr val="FF0000"/>
                </a:solidFill>
              </a:rPr>
              <a:t>MANIPULATING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8264" y="4941168"/>
            <a:ext cx="18722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Learns</a:t>
            </a:r>
            <a:r>
              <a:rPr lang="es-ES" dirty="0" smtClean="0"/>
              <a:t>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: </a:t>
            </a:r>
            <a:r>
              <a:rPr lang="es-ES" b="1" dirty="0" smtClean="0">
                <a:solidFill>
                  <a:srgbClr val="FF0000"/>
                </a:solidFill>
              </a:rPr>
              <a:t>MOVING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7544" y="4869160"/>
            <a:ext cx="18722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Learns</a:t>
            </a:r>
            <a:r>
              <a:rPr lang="es-ES" dirty="0" smtClean="0"/>
              <a:t>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: </a:t>
            </a:r>
            <a:endParaRPr lang="es-ES" b="1" dirty="0" smtClean="0">
              <a:solidFill>
                <a:srgbClr val="FF0000"/>
              </a:solidFill>
            </a:endParaRPr>
          </a:p>
          <a:p>
            <a:r>
              <a:rPr lang="es-ES_tradnl" b="1" dirty="0" smtClean="0">
                <a:solidFill>
                  <a:srgbClr val="FF0000"/>
                </a:solidFill>
              </a:rPr>
              <a:t>LOOKING</a:t>
            </a:r>
            <a:endParaRPr lang="es-E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r>
              <a:rPr lang="es-ES" dirty="0" smtClean="0"/>
              <a:t>: </a:t>
            </a:r>
            <a:r>
              <a:rPr lang="es-ES" dirty="0" smtClean="0">
                <a:solidFill>
                  <a:srgbClr val="0000FF"/>
                </a:solidFill>
              </a:rPr>
              <a:t>PERSONALITY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501650"/>
          </a:xfrm>
        </p:spPr>
        <p:txBody>
          <a:bodyPr/>
          <a:lstStyle/>
          <a:p>
            <a:fld id="{418F3355-9FEB-4386-ADC4-139524A5F2F4}" type="slidenum">
              <a:rPr lang="es-ES" smtClean="0"/>
              <a:pPr/>
              <a:t>5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18" name="Content Placeholder 17" descr="aspects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95485" y="1811330"/>
            <a:ext cx="4064748" cy="3993933"/>
          </a:xfrm>
        </p:spPr>
      </p:pic>
      <p:sp>
        <p:nvSpPr>
          <p:cNvPr id="15" name="TextBox 14"/>
          <p:cNvSpPr txBox="1"/>
          <p:nvPr/>
        </p:nvSpPr>
        <p:spPr>
          <a:xfrm>
            <a:off x="5220072" y="4581128"/>
            <a:ext cx="1440160" cy="707886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 smtClean="0">
                <a:solidFill>
                  <a:schemeClr val="bg1"/>
                </a:solidFill>
              </a:rPr>
              <a:t>Focus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</a:rPr>
              <a:t>on</a:t>
            </a:r>
            <a:r>
              <a:rPr lang="es-ES" sz="2000" dirty="0" smtClean="0">
                <a:solidFill>
                  <a:schemeClr val="bg1"/>
                </a:solidFill>
              </a:rPr>
              <a:t> PRODUCT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92080" y="1844824"/>
            <a:ext cx="1368152" cy="129266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 smtClean="0">
                <a:solidFill>
                  <a:schemeClr val="bg1"/>
                </a:solidFill>
              </a:rPr>
              <a:t>Approach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</a:rPr>
              <a:t>to</a:t>
            </a:r>
            <a:r>
              <a:rPr lang="es-ES" sz="2000" dirty="0" smtClean="0">
                <a:solidFill>
                  <a:schemeClr val="bg1"/>
                </a:solidFill>
              </a:rPr>
              <a:t> PROCESS</a:t>
            </a:r>
          </a:p>
          <a:p>
            <a:endParaRPr lang="es-ES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1844824"/>
            <a:ext cx="1152128" cy="1323439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 smtClean="0">
                <a:solidFill>
                  <a:schemeClr val="bg1"/>
                </a:solidFill>
              </a:rPr>
              <a:t>Source</a:t>
            </a:r>
            <a:r>
              <a:rPr lang="es-ES" sz="2000" dirty="0" smtClean="0">
                <a:solidFill>
                  <a:schemeClr val="bg1"/>
                </a:solidFill>
              </a:rPr>
              <a:t> of ENERGY</a:t>
            </a:r>
          </a:p>
          <a:p>
            <a:pPr algn="ctr"/>
            <a:endParaRPr lang="es-ES" sz="200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27784" y="4581128"/>
            <a:ext cx="1584176" cy="707886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Management of IDEAS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5536" y="1916832"/>
            <a:ext cx="208823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400" dirty="0" smtClean="0"/>
              <a:t> </a:t>
            </a:r>
            <a:r>
              <a:rPr lang="es-ES" sz="2400" dirty="0" err="1" smtClean="0"/>
              <a:t>Introverted</a:t>
            </a:r>
            <a:endParaRPr lang="es-ES" sz="2400" dirty="0" smtClean="0"/>
          </a:p>
          <a:p>
            <a:pPr>
              <a:buBlip>
                <a:blip r:embed="rId3"/>
              </a:buBlip>
            </a:pPr>
            <a:r>
              <a:rPr lang="es-ES" sz="2400" dirty="0" smtClean="0"/>
              <a:t> </a:t>
            </a:r>
            <a:r>
              <a:rPr lang="es-ES" sz="2400" dirty="0" err="1" smtClean="0"/>
              <a:t>Extroverted</a:t>
            </a:r>
            <a:endParaRPr lang="es-E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32240" y="1916832"/>
            <a:ext cx="2232248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400" dirty="0" smtClean="0"/>
              <a:t> Free</a:t>
            </a:r>
          </a:p>
          <a:p>
            <a:pPr>
              <a:buBlip>
                <a:blip r:embed="rId3"/>
              </a:buBlip>
            </a:pPr>
            <a:r>
              <a:rPr lang="es-ES" sz="2400" dirty="0" smtClean="0"/>
              <a:t> </a:t>
            </a:r>
            <a:r>
              <a:rPr lang="es-ES" sz="2400" dirty="0" err="1" smtClean="0"/>
              <a:t>Sequential</a:t>
            </a:r>
            <a:endParaRPr lang="es-E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4653136"/>
            <a:ext cx="1944216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400" dirty="0" err="1" smtClean="0"/>
              <a:t>Thinking</a:t>
            </a:r>
            <a:endParaRPr lang="es-ES" sz="2400" dirty="0" smtClean="0"/>
          </a:p>
          <a:p>
            <a:pPr>
              <a:buBlip>
                <a:blip r:embed="rId3"/>
              </a:buBlip>
            </a:pPr>
            <a:r>
              <a:rPr lang="es-ES" sz="2400" dirty="0" err="1" smtClean="0"/>
              <a:t>Feeling</a:t>
            </a:r>
            <a:endParaRPr lang="es-E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6804248" y="4725144"/>
            <a:ext cx="233975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000" dirty="0" err="1" smtClean="0"/>
              <a:t>Closure-oriented</a:t>
            </a:r>
            <a:endParaRPr lang="es-ES" sz="2000" dirty="0" smtClean="0"/>
          </a:p>
          <a:p>
            <a:pPr>
              <a:buBlip>
                <a:blip r:embed="rId3"/>
              </a:buBlip>
            </a:pPr>
            <a:r>
              <a:rPr lang="es-ES" sz="2400" dirty="0" smtClean="0"/>
              <a:t>Open-</a:t>
            </a:r>
            <a:r>
              <a:rPr lang="es-ES" sz="2400" dirty="0" err="1" smtClean="0"/>
              <a:t>ended</a:t>
            </a:r>
            <a:endParaRPr lang="es-E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26469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r>
              <a:rPr lang="es-ES" dirty="0" smtClean="0"/>
              <a:t>: </a:t>
            </a:r>
            <a:br>
              <a:rPr lang="es-ES" dirty="0" smtClean="0"/>
            </a:br>
            <a:r>
              <a:rPr lang="es-ES" dirty="0" err="1" smtClean="0">
                <a:solidFill>
                  <a:srgbClr val="006600"/>
                </a:solidFill>
              </a:rPr>
              <a:t>Aspect</a:t>
            </a:r>
            <a:r>
              <a:rPr lang="es-ES" dirty="0" smtClean="0">
                <a:solidFill>
                  <a:srgbClr val="006600"/>
                </a:solidFill>
              </a:rPr>
              <a:t> of INFORMATION</a:t>
            </a:r>
            <a:endParaRPr lang="es-ES" dirty="0">
              <a:solidFill>
                <a:srgbClr val="0066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6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1600" y="2276872"/>
            <a:ext cx="1728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GLOBAL: </a:t>
            </a:r>
            <a:r>
              <a:rPr lang="es-ES" sz="2000" dirty="0" err="1" smtClean="0"/>
              <a:t>Preference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WHOLE</a:t>
            </a:r>
            <a:endParaRPr lang="es-E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2276872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ANALYTICAL: </a:t>
            </a:r>
            <a:r>
              <a:rPr lang="es-ES" sz="2000" dirty="0" err="1" smtClean="0"/>
              <a:t>Preference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DETAIL</a:t>
            </a:r>
            <a:endParaRPr lang="es-ES" sz="2000" dirty="0"/>
          </a:p>
        </p:txBody>
      </p:sp>
      <p:pic>
        <p:nvPicPr>
          <p:cNvPr id="18" name="Content Placeholder 17" descr="aspects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04971" y="2519969"/>
            <a:ext cx="2734057" cy="2686425"/>
          </a:xfrm>
        </p:spPr>
      </p:pic>
      <p:sp>
        <p:nvSpPr>
          <p:cNvPr id="20" name="Oval 19"/>
          <p:cNvSpPr/>
          <p:nvPr/>
        </p:nvSpPr>
        <p:spPr>
          <a:xfrm>
            <a:off x="3563888" y="4293096"/>
            <a:ext cx="864096" cy="86409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1" name="Picture 20" descr="globa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2276872"/>
            <a:ext cx="1224136" cy="1152128"/>
          </a:xfrm>
          <a:prstGeom prst="rect">
            <a:avLst/>
          </a:prstGeom>
        </p:spPr>
      </p:pic>
      <p:pic>
        <p:nvPicPr>
          <p:cNvPr id="22" name="Picture 21" descr="analyti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2276872"/>
            <a:ext cx="1152128" cy="110310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r>
              <a:rPr lang="es-ES" dirty="0" smtClean="0"/>
              <a:t>: </a:t>
            </a:r>
            <a:br>
              <a:rPr lang="es-ES" dirty="0" smtClean="0"/>
            </a:b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 BIOLOGICAL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differences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1560" y="1916832"/>
            <a:ext cx="2016224" cy="18466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BIORHYTHMS:</a:t>
            </a:r>
          </a:p>
          <a:p>
            <a:endParaRPr lang="es-ES" dirty="0" smtClean="0"/>
          </a:p>
          <a:p>
            <a:r>
              <a:rPr lang="es-ES" dirty="0" err="1" smtClean="0"/>
              <a:t>Preference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MORNING, EVENING </a:t>
            </a:r>
            <a:r>
              <a:rPr lang="es-ES" dirty="0" err="1" smtClean="0"/>
              <a:t>or</a:t>
            </a:r>
            <a:r>
              <a:rPr lang="es-ES" dirty="0" smtClean="0"/>
              <a:t> NIGHT time.</a:t>
            </a:r>
            <a:endParaRPr lang="es-ES" dirty="0"/>
          </a:p>
        </p:txBody>
      </p:sp>
      <p:sp>
        <p:nvSpPr>
          <p:cNvPr id="14" name="TextBox 13"/>
          <p:cNvSpPr txBox="1"/>
          <p:nvPr/>
        </p:nvSpPr>
        <p:spPr>
          <a:xfrm>
            <a:off x="6876256" y="1988840"/>
            <a:ext cx="2016224" cy="166199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SUSTENANCE:</a:t>
            </a:r>
          </a:p>
          <a:p>
            <a:endParaRPr lang="es-E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s-ES" dirty="0" err="1" smtClean="0"/>
              <a:t>Needs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EAT </a:t>
            </a:r>
            <a:r>
              <a:rPr lang="es-ES" dirty="0" err="1" smtClean="0"/>
              <a:t>or</a:t>
            </a:r>
            <a:r>
              <a:rPr lang="es-ES" dirty="0" smtClean="0"/>
              <a:t> DRINK </a:t>
            </a:r>
            <a:r>
              <a:rPr lang="es-ES" dirty="0" err="1" smtClean="0"/>
              <a:t>while</a:t>
            </a:r>
            <a:r>
              <a:rPr lang="es-ES" dirty="0" smtClean="0"/>
              <a:t> </a:t>
            </a:r>
            <a:r>
              <a:rPr lang="es-ES" dirty="0" err="1" smtClean="0"/>
              <a:t>learning</a:t>
            </a:r>
            <a:r>
              <a:rPr lang="es-ES" dirty="0" smtClean="0"/>
              <a:t>.</a:t>
            </a:r>
            <a:endParaRPr lang="es-ES" sz="2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4437112"/>
            <a:ext cx="2160240" cy="166199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LOCATION:</a:t>
            </a:r>
          </a:p>
          <a:p>
            <a:endParaRPr lang="es-E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s-ES" dirty="0" err="1" smtClean="0"/>
              <a:t>Sensitive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TEMPERATURE, LIGHT </a:t>
            </a:r>
            <a:r>
              <a:rPr lang="es-ES" dirty="0" err="1" smtClean="0"/>
              <a:t>or</a:t>
            </a:r>
            <a:r>
              <a:rPr lang="es-ES" dirty="0" smtClean="0"/>
              <a:t> NOISE</a:t>
            </a:r>
            <a:r>
              <a:rPr lang="es-ES" b="1" dirty="0" smtClean="0"/>
              <a:t>.</a:t>
            </a:r>
            <a:endParaRPr lang="es-ES" sz="2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Content Placeholder 17" descr="aspects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15816" y="1988840"/>
            <a:ext cx="3884092" cy="3816424"/>
          </a:xfrm>
        </p:spPr>
      </p:pic>
      <p:pic>
        <p:nvPicPr>
          <p:cNvPr id="19" name="Picture 18" descr="biorhyth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1988840"/>
            <a:ext cx="1256915" cy="1368152"/>
          </a:xfrm>
          <a:prstGeom prst="rect">
            <a:avLst/>
          </a:prstGeom>
        </p:spPr>
      </p:pic>
      <p:pic>
        <p:nvPicPr>
          <p:cNvPr id="20" name="Picture 19" descr="locati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4653136"/>
            <a:ext cx="1338450" cy="1071712"/>
          </a:xfrm>
          <a:prstGeom prst="rect">
            <a:avLst/>
          </a:prstGeom>
        </p:spPr>
      </p:pic>
      <p:pic>
        <p:nvPicPr>
          <p:cNvPr id="21" name="Picture 20" descr="sustenanc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1988840"/>
            <a:ext cx="1080120" cy="130986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strategies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7" name="Content Placeholder 6" descr="strateg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2708920"/>
            <a:ext cx="1933845" cy="260068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2924944"/>
            <a:ext cx="3024336" cy="22159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DEFINITION:</a:t>
            </a:r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“</a:t>
            </a:r>
            <a:r>
              <a:rPr lang="es-ES" dirty="0" err="1" smtClean="0"/>
              <a:t>Specific</a:t>
            </a:r>
            <a:r>
              <a:rPr lang="es-ES" dirty="0" smtClean="0"/>
              <a:t> </a:t>
            </a:r>
            <a:r>
              <a:rPr lang="es-ES" dirty="0" err="1" smtClean="0"/>
              <a:t>actions</a:t>
            </a:r>
            <a:r>
              <a:rPr lang="es-ES" dirty="0" smtClean="0"/>
              <a:t>, </a:t>
            </a:r>
            <a:r>
              <a:rPr lang="es-ES" dirty="0" err="1" smtClean="0"/>
              <a:t>behaviors</a:t>
            </a:r>
            <a:r>
              <a:rPr lang="es-ES" dirty="0" smtClean="0"/>
              <a:t>, </a:t>
            </a:r>
            <a:r>
              <a:rPr lang="es-ES" dirty="0" err="1" smtClean="0"/>
              <a:t>steps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techniques</a:t>
            </a:r>
            <a:r>
              <a:rPr lang="es-ES" dirty="0" smtClean="0"/>
              <a:t> (…)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students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enhance</a:t>
            </a:r>
            <a:r>
              <a:rPr lang="es-ES" dirty="0" smtClean="0"/>
              <a:t> </a:t>
            </a:r>
            <a:r>
              <a:rPr lang="es-ES" dirty="0" err="1" smtClean="0"/>
              <a:t>their</a:t>
            </a:r>
            <a:r>
              <a:rPr lang="es-ES" dirty="0" smtClean="0"/>
              <a:t> </a:t>
            </a:r>
            <a:r>
              <a:rPr lang="es-ES" dirty="0" err="1" smtClean="0"/>
              <a:t>own</a:t>
            </a:r>
            <a:r>
              <a:rPr lang="es-ES" dirty="0" smtClean="0"/>
              <a:t> </a:t>
            </a:r>
            <a:r>
              <a:rPr lang="es-ES" dirty="0" err="1" smtClean="0"/>
              <a:t>learning</a:t>
            </a:r>
            <a:r>
              <a:rPr lang="es-ES" smtClean="0"/>
              <a:t>”</a:t>
            </a:r>
            <a:endParaRPr lang="es-ES" dirty="0" smtClean="0"/>
          </a:p>
          <a:p>
            <a:endParaRPr lang="es-ES" dirty="0" smtClean="0"/>
          </a:p>
          <a:p>
            <a:r>
              <a:rPr lang="es-ES" sz="1200" dirty="0" smtClean="0"/>
              <a:t>(</a:t>
            </a:r>
            <a:r>
              <a:rPr lang="es-ES" sz="1200" dirty="0" err="1" smtClean="0"/>
              <a:t>Scarcella</a:t>
            </a:r>
            <a:r>
              <a:rPr lang="es-ES" sz="1200" dirty="0" smtClean="0"/>
              <a:t> &amp; Oxford, 1992:63). Adaptado.</a:t>
            </a:r>
            <a:endParaRPr lang="es-E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940152" y="2060848"/>
            <a:ext cx="2880320" cy="40626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CHARACTERISTICS:</a:t>
            </a:r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A </a:t>
            </a:r>
            <a:r>
              <a:rPr lang="es-ES" dirty="0" err="1" smtClean="0"/>
              <a:t>good</a:t>
            </a:r>
            <a:r>
              <a:rPr lang="es-ES" dirty="0" smtClean="0"/>
              <a:t> </a:t>
            </a:r>
            <a:r>
              <a:rPr lang="es-ES" dirty="0" err="1" smtClean="0"/>
              <a:t>strategy</a:t>
            </a:r>
            <a:r>
              <a:rPr lang="es-ES" dirty="0" smtClean="0"/>
              <a:t> </a:t>
            </a:r>
            <a:r>
              <a:rPr lang="es-ES" dirty="0" err="1" smtClean="0"/>
              <a:t>makes</a:t>
            </a:r>
            <a:r>
              <a:rPr lang="es-ES" dirty="0" smtClean="0"/>
              <a:t> </a:t>
            </a:r>
            <a:r>
              <a:rPr lang="es-ES" dirty="0" err="1" smtClean="0"/>
              <a:t>learning</a:t>
            </a:r>
            <a:r>
              <a:rPr lang="es-ES" dirty="0" smtClean="0"/>
              <a:t>...:</a:t>
            </a:r>
          </a:p>
          <a:p>
            <a:endParaRPr lang="es-ES" dirty="0" smtClean="0"/>
          </a:p>
          <a:p>
            <a:pPr>
              <a:buBlip>
                <a:blip r:embed="rId2"/>
              </a:buBlip>
            </a:pPr>
            <a:r>
              <a:rPr lang="es-ES" dirty="0" smtClean="0"/>
              <a:t>  </a:t>
            </a:r>
            <a:r>
              <a:rPr lang="es-ES" sz="2400" dirty="0" err="1" smtClean="0"/>
              <a:t>easier</a:t>
            </a:r>
            <a:r>
              <a:rPr lang="es-ES" sz="2400" dirty="0" smtClean="0"/>
              <a:t>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</a:t>
            </a:r>
            <a:r>
              <a:rPr lang="es-ES" sz="2400" dirty="0" err="1" smtClean="0"/>
              <a:t>faster</a:t>
            </a:r>
            <a:r>
              <a:rPr lang="es-ES" sz="2400" dirty="0" smtClean="0"/>
              <a:t>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more </a:t>
            </a:r>
            <a:r>
              <a:rPr lang="es-ES" sz="2400" dirty="0" err="1" smtClean="0"/>
              <a:t>enjoyable</a:t>
            </a:r>
            <a:r>
              <a:rPr lang="es-ES" sz="2400" dirty="0" smtClean="0"/>
              <a:t>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more </a:t>
            </a:r>
            <a:r>
              <a:rPr lang="es-ES" sz="2400" dirty="0" err="1" smtClean="0"/>
              <a:t>effective</a:t>
            </a:r>
            <a:r>
              <a:rPr lang="es-ES" sz="2400" dirty="0" smtClean="0"/>
              <a:t>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more </a:t>
            </a:r>
            <a:r>
              <a:rPr lang="es-ES" sz="2400" dirty="0" err="1" smtClean="0"/>
              <a:t>transferable</a:t>
            </a:r>
            <a:r>
              <a:rPr lang="es-ES" sz="2400" dirty="0" smtClean="0"/>
              <a:t>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</a:t>
            </a:r>
            <a:r>
              <a:rPr lang="es-ES" sz="2400" dirty="0" err="1" smtClean="0"/>
              <a:t>deeper</a:t>
            </a:r>
            <a:r>
              <a:rPr lang="es-ES" sz="2400" dirty="0" smtClean="0"/>
              <a:t>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more perdurable.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strategies</a:t>
            </a:r>
            <a:r>
              <a:rPr lang="es-ES" dirty="0" smtClean="0"/>
              <a:t>:</a:t>
            </a:r>
            <a:br>
              <a:rPr lang="es-ES" dirty="0" smtClean="0"/>
            </a:br>
            <a:r>
              <a:rPr lang="es-ES" dirty="0" smtClean="0"/>
              <a:t>2 </a:t>
            </a:r>
            <a:r>
              <a:rPr lang="es-ES" dirty="0" err="1" smtClean="0"/>
              <a:t>principles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7" name="Content Placeholder 6" descr="strateg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1556792"/>
            <a:ext cx="1296144" cy="174309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Learning to learn language &gt;&gt;. 2: Learning styles and strategies.   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9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1844824"/>
            <a:ext cx="3024336" cy="23391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1.</a:t>
            </a:r>
          </a:p>
          <a:p>
            <a:r>
              <a:rPr lang="es-ES" dirty="0" smtClean="0"/>
              <a:t> </a:t>
            </a:r>
          </a:p>
          <a:p>
            <a:r>
              <a:rPr lang="es-ES" sz="2400" dirty="0" err="1" smtClean="0"/>
              <a:t>People</a:t>
            </a:r>
            <a:r>
              <a:rPr lang="es-ES" sz="2400" dirty="0" smtClean="0"/>
              <a:t> can </a:t>
            </a:r>
            <a:r>
              <a:rPr lang="es-ES" sz="2400" dirty="0" err="1" smtClean="0"/>
              <a:t>learn</a:t>
            </a:r>
            <a:r>
              <a:rPr lang="es-ES" sz="2400" dirty="0" smtClean="0"/>
              <a:t> a </a:t>
            </a:r>
            <a:r>
              <a:rPr lang="es-ES" sz="2400" dirty="0" err="1" smtClean="0"/>
              <a:t>foreign</a:t>
            </a:r>
            <a:r>
              <a:rPr lang="es-ES" sz="2400" dirty="0" smtClean="0"/>
              <a:t> </a:t>
            </a:r>
            <a:r>
              <a:rPr lang="es-ES" sz="2400" dirty="0" err="1" smtClean="0"/>
              <a:t>language</a:t>
            </a:r>
            <a:r>
              <a:rPr lang="es-ES" sz="2400" dirty="0" smtClean="0"/>
              <a:t> </a:t>
            </a:r>
            <a:r>
              <a:rPr lang="es-ES" sz="2400" dirty="0" err="1" smtClean="0"/>
              <a:t>effectively</a:t>
            </a:r>
            <a:r>
              <a:rPr lang="es-ES" sz="2400" dirty="0" smtClean="0"/>
              <a:t>, </a:t>
            </a:r>
            <a:r>
              <a:rPr lang="es-ES" sz="2400" dirty="0" err="1" smtClean="0"/>
              <a:t>provided</a:t>
            </a:r>
            <a:r>
              <a:rPr lang="es-ES" sz="2400" dirty="0" smtClean="0"/>
              <a:t> </a:t>
            </a:r>
            <a:r>
              <a:rPr lang="es-ES" sz="2400" dirty="0" err="1" smtClean="0"/>
              <a:t>that</a:t>
            </a:r>
            <a:r>
              <a:rPr lang="es-ES" sz="2400" dirty="0" smtClean="0"/>
              <a:t>  </a:t>
            </a:r>
            <a:r>
              <a:rPr lang="es-ES" sz="2400" dirty="0" err="1" smtClean="0"/>
              <a:t>they</a:t>
            </a:r>
            <a:r>
              <a:rPr lang="es-ES" sz="2400" dirty="0" smtClean="0"/>
              <a:t>...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6136" y="1844824"/>
            <a:ext cx="2880320" cy="30777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2. </a:t>
            </a:r>
          </a:p>
          <a:p>
            <a:r>
              <a:rPr lang="es-ES" dirty="0" smtClean="0"/>
              <a:t> </a:t>
            </a:r>
          </a:p>
          <a:p>
            <a:r>
              <a:rPr lang="es-ES" sz="2400" dirty="0" err="1" smtClean="0"/>
              <a:t>Learning</a:t>
            </a:r>
            <a:r>
              <a:rPr lang="es-ES" sz="2400" dirty="0" smtClean="0"/>
              <a:t> </a:t>
            </a:r>
            <a:r>
              <a:rPr lang="es-ES" sz="2400" dirty="0" err="1" smtClean="0"/>
              <a:t>strategies</a:t>
            </a:r>
            <a:r>
              <a:rPr lang="es-ES" sz="2400" dirty="0" smtClean="0"/>
              <a:t> can </a:t>
            </a:r>
            <a:r>
              <a:rPr lang="es-ES" sz="2400" dirty="0" err="1" smtClean="0"/>
              <a:t>be</a:t>
            </a:r>
            <a:r>
              <a:rPr lang="es-ES" sz="2400" dirty="0" smtClean="0"/>
              <a:t> </a:t>
            </a:r>
            <a:r>
              <a:rPr lang="es-ES" sz="2400" dirty="0" err="1" smtClean="0"/>
              <a:t>learnt</a:t>
            </a:r>
            <a:r>
              <a:rPr lang="es-ES" sz="2400" dirty="0" smtClean="0"/>
              <a:t>.</a:t>
            </a:r>
          </a:p>
          <a:p>
            <a:r>
              <a:rPr lang="es-ES" sz="2400" dirty="0" smtClean="0"/>
              <a:t> </a:t>
            </a:r>
          </a:p>
          <a:p>
            <a:r>
              <a:rPr lang="es-ES" sz="2400" dirty="0" err="1" smtClean="0"/>
              <a:t>Not</a:t>
            </a:r>
            <a:r>
              <a:rPr lang="es-ES" sz="2400" dirty="0" smtClean="0"/>
              <a:t> </a:t>
            </a:r>
            <a:r>
              <a:rPr lang="es-ES" sz="2400" dirty="0" err="1" smtClean="0"/>
              <a:t>everyone</a:t>
            </a:r>
            <a:r>
              <a:rPr lang="es-ES" sz="2400" dirty="0" smtClean="0"/>
              <a:t> has </a:t>
            </a:r>
            <a:r>
              <a:rPr lang="es-ES" sz="2400" dirty="0" err="1" smtClean="0"/>
              <a:t>them</a:t>
            </a:r>
            <a:r>
              <a:rPr lang="es-ES" sz="2400" dirty="0" smtClean="0"/>
              <a:t> </a:t>
            </a: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thay</a:t>
            </a:r>
            <a:r>
              <a:rPr lang="es-ES" sz="2400" dirty="0" smtClean="0"/>
              <a:t> </a:t>
            </a:r>
            <a:r>
              <a:rPr lang="es-ES" sz="2400" dirty="0" err="1" smtClean="0"/>
              <a:t>start</a:t>
            </a:r>
            <a:r>
              <a:rPr lang="es-ES" sz="2400" dirty="0" smtClean="0"/>
              <a:t> </a:t>
            </a:r>
            <a:r>
              <a:rPr lang="es-ES" sz="2400" dirty="0" err="1" smtClean="0"/>
              <a:t>learning</a:t>
            </a:r>
            <a:r>
              <a:rPr lang="es-ES" sz="2400" dirty="0" smtClean="0"/>
              <a:t> a </a:t>
            </a:r>
            <a:r>
              <a:rPr lang="es-ES" sz="2400" dirty="0" err="1" smtClean="0"/>
              <a:t>language</a:t>
            </a:r>
            <a:r>
              <a:rPr lang="es-ES" sz="2400" dirty="0" smtClean="0"/>
              <a:t>..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4293096"/>
            <a:ext cx="345638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a. </a:t>
            </a:r>
            <a:r>
              <a:rPr lang="es-ES" dirty="0" smtClean="0"/>
              <a:t>…</a:t>
            </a:r>
            <a:r>
              <a:rPr lang="es-ES" b="1" dirty="0" smtClean="0"/>
              <a:t> </a:t>
            </a:r>
            <a:r>
              <a:rPr lang="es-ES" sz="1600" dirty="0" smtClean="0"/>
              <a:t>are </a:t>
            </a:r>
            <a:r>
              <a:rPr lang="es-ES" sz="1600" b="1" dirty="0" smtClean="0"/>
              <a:t>INTERESTED</a:t>
            </a:r>
            <a:r>
              <a:rPr lang="es-ES" sz="1600" dirty="0" smtClean="0"/>
              <a:t> in </a:t>
            </a:r>
            <a:r>
              <a:rPr lang="es-ES" sz="1600" dirty="0" err="1" smtClean="0"/>
              <a:t>it</a:t>
            </a:r>
            <a:r>
              <a:rPr lang="es-ES" sz="1600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7584" y="5013176"/>
            <a:ext cx="345638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b.  </a:t>
            </a:r>
            <a:r>
              <a:rPr lang="es-ES" dirty="0" smtClean="0"/>
              <a:t>… </a:t>
            </a:r>
            <a:r>
              <a:rPr lang="es-ES" dirty="0" err="1" smtClean="0"/>
              <a:t>h</a:t>
            </a:r>
            <a:r>
              <a:rPr lang="es-ES" sz="1600" dirty="0" err="1" smtClean="0"/>
              <a:t>ave</a:t>
            </a:r>
            <a:r>
              <a:rPr lang="es-ES" sz="1600" dirty="0" smtClean="0"/>
              <a:t> </a:t>
            </a:r>
            <a:r>
              <a:rPr lang="es-ES" sz="1600" dirty="0" err="1" smtClean="0"/>
              <a:t>enough</a:t>
            </a:r>
            <a:r>
              <a:rPr lang="es-ES" sz="1600" dirty="0" smtClean="0"/>
              <a:t> </a:t>
            </a:r>
            <a:r>
              <a:rPr lang="es-ES" sz="1600" b="1" dirty="0" smtClean="0"/>
              <a:t>TIME</a:t>
            </a:r>
            <a:r>
              <a:rPr lang="es-ES" sz="1600" dirty="0" smtClean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7584" y="5733256"/>
            <a:ext cx="345638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C.  </a:t>
            </a:r>
            <a:r>
              <a:rPr lang="es-ES" sz="1600" dirty="0" smtClean="0"/>
              <a:t>… use </a:t>
            </a:r>
            <a:r>
              <a:rPr lang="es-ES" sz="1600" dirty="0" err="1" smtClean="0"/>
              <a:t>adequate</a:t>
            </a:r>
            <a:r>
              <a:rPr lang="es-ES" sz="1600" dirty="0" smtClean="0"/>
              <a:t> </a:t>
            </a:r>
            <a:r>
              <a:rPr lang="es-ES" sz="1600" b="1" dirty="0" smtClean="0"/>
              <a:t>STRATEGIES</a:t>
            </a:r>
            <a:r>
              <a:rPr lang="es-ES" sz="1600" dirty="0" smtClean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95736" y="530120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+</a:t>
            </a:r>
            <a:endParaRPr lang="es-E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195736" y="458112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+</a:t>
            </a:r>
            <a:endParaRPr lang="es-ES" sz="28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39552" y="4005064"/>
            <a:ext cx="0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39552" y="4509120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39552" y="5229200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39552" y="5949280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508104" y="1916832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3" idx="3"/>
          </p:cNvCxnSpPr>
          <p:nvPr/>
        </p:nvCxnSpPr>
        <p:spPr>
          <a:xfrm flipH="1" flipV="1">
            <a:off x="4283968" y="5917922"/>
            <a:ext cx="1224136" cy="31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508104" y="191683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OIMA">
      <a:dk1>
        <a:srgbClr val="003E6C"/>
      </a:dk1>
      <a:lt1>
        <a:srgbClr val="99CCFF"/>
      </a:lt1>
      <a:dk2>
        <a:srgbClr val="0070C0"/>
      </a:dk2>
      <a:lt2>
        <a:srgbClr val="FFFF66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2060"/>
      </a:accent5>
      <a:accent6>
        <a:srgbClr val="F79646"/>
      </a:accent6>
      <a:hlink>
        <a:srgbClr val="003399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</TotalTime>
  <Words>974</Words>
  <Application>Microsoft Office PowerPoint</Application>
  <PresentationFormat>On-screen Show (4:3)</PresentationFormat>
  <Paragraphs>206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Learning to learn a language</vt:lpstr>
      <vt:lpstr>Key questions</vt:lpstr>
      <vt:lpstr>Learning styles</vt:lpstr>
      <vt:lpstr>Learning styles:  SENSORY preferences</vt:lpstr>
      <vt:lpstr>Learning styles: PERSONALITY</vt:lpstr>
      <vt:lpstr>Learning styles:  Aspect of INFORMATION</vt:lpstr>
      <vt:lpstr>Learning styles:   BIOLOGICAL differences</vt:lpstr>
      <vt:lpstr>Learning strategies.</vt:lpstr>
      <vt:lpstr>Learning strategies: 2 principles.</vt:lpstr>
      <vt:lpstr>Learning strategies:  When are they USEFUL?</vt:lpstr>
      <vt:lpstr>Learning strategies:  Developing AUTONOMY.</vt:lpstr>
      <vt:lpstr>Learning strategies:  3 TYPES.</vt:lpstr>
      <vt:lpstr>Estrategias de aprendizaje. TYPES &gt; Cognitive</vt:lpstr>
      <vt:lpstr>Learning strategies:   TYPES &gt; Affective.</vt:lpstr>
      <vt:lpstr>Learning strategies:   TYPES &gt; Sociocultural</vt:lpstr>
      <vt:lpstr>Metastrategies: Strategies to manage strategies.</vt:lpstr>
      <vt:lpstr>Learning to learn languages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 pc</dc:creator>
  <cp:lastModifiedBy>HOME PC</cp:lastModifiedBy>
  <cp:revision>84</cp:revision>
  <dcterms:created xsi:type="dcterms:W3CDTF">2015-08-05T11:11:58Z</dcterms:created>
  <dcterms:modified xsi:type="dcterms:W3CDTF">2015-09-10T16:04:59Z</dcterms:modified>
</cp:coreProperties>
</file>